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60" r:id="rId5"/>
    <p:sldId id="259" r:id="rId6"/>
    <p:sldId id="261" r:id="rId7"/>
    <p:sldId id="262"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石田 優理" userId="a678c364eb4fd166" providerId="LiveId" clId="{189560D8-A89B-CE43-9982-CA3AE86C1EE1}"/>
    <pc:docChg chg="undo redo custSel addSld delSld modSld">
      <pc:chgData name="石田 優理" userId="a678c364eb4fd166" providerId="LiveId" clId="{189560D8-A89B-CE43-9982-CA3AE86C1EE1}" dt="2019-02-25T07:26:36.730" v="1642" actId="20577"/>
      <pc:docMkLst>
        <pc:docMk/>
      </pc:docMkLst>
      <pc:sldChg chg="addSp modSp">
        <pc:chgData name="石田 優理" userId="a678c364eb4fd166" providerId="LiveId" clId="{189560D8-A89B-CE43-9982-CA3AE86C1EE1}" dt="2019-02-24T16:54:15.993" v="7" actId="1076"/>
        <pc:sldMkLst>
          <pc:docMk/>
          <pc:sldMk cId="2364218630" sldId="257"/>
        </pc:sldMkLst>
        <pc:spChg chg="mod">
          <ac:chgData name="石田 優理" userId="a678c364eb4fd166" providerId="LiveId" clId="{189560D8-A89B-CE43-9982-CA3AE86C1EE1}" dt="2019-02-24T16:53:56.870" v="4" actId="1076"/>
          <ac:spMkLst>
            <pc:docMk/>
            <pc:sldMk cId="2364218630" sldId="257"/>
            <ac:spMk id="4" creationId="{40396E4A-09D3-3D49-BD2B-E78246F895E0}"/>
          </ac:spMkLst>
        </pc:spChg>
        <pc:spChg chg="add mod">
          <ac:chgData name="石田 優理" userId="a678c364eb4fd166" providerId="LiveId" clId="{189560D8-A89B-CE43-9982-CA3AE86C1EE1}" dt="2019-02-24T16:54:15.993" v="7" actId="1076"/>
          <ac:spMkLst>
            <pc:docMk/>
            <pc:sldMk cId="2364218630" sldId="257"/>
            <ac:spMk id="5" creationId="{49C878F2-4406-B44A-BB7D-20A085F6574A}"/>
          </ac:spMkLst>
        </pc:spChg>
      </pc:sldChg>
      <pc:sldChg chg="modSp">
        <pc:chgData name="石田 優理" userId="a678c364eb4fd166" providerId="LiveId" clId="{189560D8-A89B-CE43-9982-CA3AE86C1EE1}" dt="2019-02-24T17:05:50.259" v="24" actId="20577"/>
        <pc:sldMkLst>
          <pc:docMk/>
          <pc:sldMk cId="1233720121" sldId="258"/>
        </pc:sldMkLst>
        <pc:spChg chg="mod">
          <ac:chgData name="石田 優理" userId="a678c364eb4fd166" providerId="LiveId" clId="{189560D8-A89B-CE43-9982-CA3AE86C1EE1}" dt="2019-02-24T17:05:50.259" v="24" actId="20577"/>
          <ac:spMkLst>
            <pc:docMk/>
            <pc:sldMk cId="1233720121" sldId="258"/>
            <ac:spMk id="2" creationId="{A111D472-E0AC-2445-A5E7-F3332B56E475}"/>
          </ac:spMkLst>
        </pc:spChg>
      </pc:sldChg>
      <pc:sldChg chg="modSp new">
        <pc:chgData name="石田 優理" userId="a678c364eb4fd166" providerId="LiveId" clId="{189560D8-A89B-CE43-9982-CA3AE86C1EE1}" dt="2019-02-24T17:25:56.411" v="558" actId="20577"/>
        <pc:sldMkLst>
          <pc:docMk/>
          <pc:sldMk cId="3236842167" sldId="259"/>
        </pc:sldMkLst>
        <pc:spChg chg="mod">
          <ac:chgData name="石田 優理" userId="a678c364eb4fd166" providerId="LiveId" clId="{189560D8-A89B-CE43-9982-CA3AE86C1EE1}" dt="2019-02-24T17:25:56.411" v="558" actId="20577"/>
          <ac:spMkLst>
            <pc:docMk/>
            <pc:sldMk cId="3236842167" sldId="259"/>
            <ac:spMk id="2" creationId="{C7E92DE7-997E-2B4E-A2D1-16258F329A21}"/>
          </ac:spMkLst>
        </pc:spChg>
        <pc:spChg chg="mod">
          <ac:chgData name="石田 優理" userId="a678c364eb4fd166" providerId="LiveId" clId="{189560D8-A89B-CE43-9982-CA3AE86C1EE1}" dt="2019-02-24T17:11:43.659" v="402" actId="20577"/>
          <ac:spMkLst>
            <pc:docMk/>
            <pc:sldMk cId="3236842167" sldId="259"/>
            <ac:spMk id="3" creationId="{6DF15E1C-BE3B-7840-A529-FB65FF5CD71A}"/>
          </ac:spMkLst>
        </pc:spChg>
      </pc:sldChg>
      <pc:sldChg chg="modSp new">
        <pc:chgData name="石田 優理" userId="a678c364eb4fd166" providerId="LiveId" clId="{189560D8-A89B-CE43-9982-CA3AE86C1EE1}" dt="2019-02-24T17:18:42.516" v="555" actId="20577"/>
        <pc:sldMkLst>
          <pc:docMk/>
          <pc:sldMk cId="2646426344" sldId="260"/>
        </pc:sldMkLst>
        <pc:spChg chg="mod">
          <ac:chgData name="石田 優理" userId="a678c364eb4fd166" providerId="LiveId" clId="{189560D8-A89B-CE43-9982-CA3AE86C1EE1}" dt="2019-02-24T17:13:09.459" v="426" actId="20577"/>
          <ac:spMkLst>
            <pc:docMk/>
            <pc:sldMk cId="2646426344" sldId="260"/>
            <ac:spMk id="2" creationId="{743861A9-2210-4342-84D4-22D85FDA4BB6}"/>
          </ac:spMkLst>
        </pc:spChg>
        <pc:spChg chg="mod">
          <ac:chgData name="石田 優理" userId="a678c364eb4fd166" providerId="LiveId" clId="{189560D8-A89B-CE43-9982-CA3AE86C1EE1}" dt="2019-02-24T17:18:42.516" v="555" actId="20577"/>
          <ac:spMkLst>
            <pc:docMk/>
            <pc:sldMk cId="2646426344" sldId="260"/>
            <ac:spMk id="3" creationId="{316789CA-FC7C-F340-9921-ED9724DF31CD}"/>
          </ac:spMkLst>
        </pc:spChg>
      </pc:sldChg>
      <pc:sldChg chg="modSp new">
        <pc:chgData name="石田 優理" userId="a678c364eb4fd166" providerId="LiveId" clId="{189560D8-A89B-CE43-9982-CA3AE86C1EE1}" dt="2019-02-24T17:27:07.132" v="722" actId="20577"/>
        <pc:sldMkLst>
          <pc:docMk/>
          <pc:sldMk cId="1942257075" sldId="261"/>
        </pc:sldMkLst>
        <pc:spChg chg="mod">
          <ac:chgData name="石田 優理" userId="a678c364eb4fd166" providerId="LiveId" clId="{189560D8-A89B-CE43-9982-CA3AE86C1EE1}" dt="2019-02-24T17:26:09.147" v="576" actId="20577"/>
          <ac:spMkLst>
            <pc:docMk/>
            <pc:sldMk cId="1942257075" sldId="261"/>
            <ac:spMk id="2" creationId="{B2D2B944-6FA3-3B4D-8382-C35DABE9CCA3}"/>
          </ac:spMkLst>
        </pc:spChg>
        <pc:spChg chg="mod">
          <ac:chgData name="石田 優理" userId="a678c364eb4fd166" providerId="LiveId" clId="{189560D8-A89B-CE43-9982-CA3AE86C1EE1}" dt="2019-02-24T17:27:07.132" v="722" actId="20577"/>
          <ac:spMkLst>
            <pc:docMk/>
            <pc:sldMk cId="1942257075" sldId="261"/>
            <ac:spMk id="3" creationId="{0F2E4317-14A0-EF49-B7E2-B5FB257812B8}"/>
          </ac:spMkLst>
        </pc:spChg>
      </pc:sldChg>
      <pc:sldChg chg="addSp delSp modSp new">
        <pc:chgData name="石田 優理" userId="a678c364eb4fd166" providerId="LiveId" clId="{189560D8-A89B-CE43-9982-CA3AE86C1EE1}" dt="2019-02-25T06:53:08.953" v="1371" actId="14100"/>
        <pc:sldMkLst>
          <pc:docMk/>
          <pc:sldMk cId="1194855239" sldId="262"/>
        </pc:sldMkLst>
        <pc:spChg chg="mod">
          <ac:chgData name="石田 優理" userId="a678c364eb4fd166" providerId="LiveId" clId="{189560D8-A89B-CE43-9982-CA3AE86C1EE1}" dt="2019-02-24T17:56:42.443" v="983" actId="1076"/>
          <ac:spMkLst>
            <pc:docMk/>
            <pc:sldMk cId="1194855239" sldId="262"/>
            <ac:spMk id="2" creationId="{95EFBD29-B003-CA41-A443-B9B2CCD92FA9}"/>
          </ac:spMkLst>
        </pc:spChg>
        <pc:spChg chg="add del">
          <ac:chgData name="石田 優理" userId="a678c364eb4fd166" providerId="LiveId" clId="{189560D8-A89B-CE43-9982-CA3AE86C1EE1}" dt="2019-02-24T17:42:28.598" v="791" actId="3680"/>
          <ac:spMkLst>
            <pc:docMk/>
            <pc:sldMk cId="1194855239" sldId="262"/>
            <ac:spMk id="3" creationId="{5FC7D2CA-9AFB-6240-B92D-9AA7913C1C69}"/>
          </ac:spMkLst>
        </pc:spChg>
        <pc:spChg chg="add del mod">
          <ac:chgData name="石田 優理" userId="a678c364eb4fd166" providerId="LiveId" clId="{189560D8-A89B-CE43-9982-CA3AE86C1EE1}" dt="2019-02-25T06:52:05.056" v="1322" actId="139"/>
          <ac:spMkLst>
            <pc:docMk/>
            <pc:sldMk cId="1194855239" sldId="262"/>
            <ac:spMk id="3" creationId="{B8770B49-C339-514F-B863-7221EDC5ED69}"/>
          </ac:spMkLst>
        </pc:spChg>
        <pc:spChg chg="add mod">
          <ac:chgData name="石田 優理" userId="a678c364eb4fd166" providerId="LiveId" clId="{189560D8-A89B-CE43-9982-CA3AE86C1EE1}" dt="2019-02-25T06:53:08.953" v="1371" actId="14100"/>
          <ac:spMkLst>
            <pc:docMk/>
            <pc:sldMk cId="1194855239" sldId="262"/>
            <ac:spMk id="4" creationId="{22D4C084-7FED-5E42-ADF4-27D9999A287B}"/>
          </ac:spMkLst>
        </pc:spChg>
        <pc:spChg chg="add mod">
          <ac:chgData name="石田 優理" userId="a678c364eb4fd166" providerId="LiveId" clId="{189560D8-A89B-CE43-9982-CA3AE86C1EE1}" dt="2019-02-24T17:49:31.867" v="877" actId="1076"/>
          <ac:spMkLst>
            <pc:docMk/>
            <pc:sldMk cId="1194855239" sldId="262"/>
            <ac:spMk id="59" creationId="{2A2A444D-2C24-6A45-B9D8-CA2649FF4816}"/>
          </ac:spMkLst>
        </pc:spChg>
        <pc:spChg chg="add mod">
          <ac:chgData name="石田 優理" userId="a678c364eb4fd166" providerId="LiveId" clId="{189560D8-A89B-CE43-9982-CA3AE86C1EE1}" dt="2019-02-24T17:56:36.522" v="982" actId="1076"/>
          <ac:spMkLst>
            <pc:docMk/>
            <pc:sldMk cId="1194855239" sldId="262"/>
            <ac:spMk id="65" creationId="{029ECBC8-736A-434C-A56F-BFFD1ADD4992}"/>
          </ac:spMkLst>
        </pc:spChg>
        <pc:spChg chg="add mod">
          <ac:chgData name="石田 優理" userId="a678c364eb4fd166" providerId="LiveId" clId="{189560D8-A89B-CE43-9982-CA3AE86C1EE1}" dt="2019-02-24T17:50:38.842" v="906" actId="1076"/>
          <ac:spMkLst>
            <pc:docMk/>
            <pc:sldMk cId="1194855239" sldId="262"/>
            <ac:spMk id="68" creationId="{8A287EAB-4771-C748-A950-3AB12A8FE2F1}"/>
          </ac:spMkLst>
        </pc:spChg>
        <pc:spChg chg="add mod">
          <ac:chgData name="石田 優理" userId="a678c364eb4fd166" providerId="LiveId" clId="{189560D8-A89B-CE43-9982-CA3AE86C1EE1}" dt="2019-02-24T17:51:50.621" v="921" actId="1076"/>
          <ac:spMkLst>
            <pc:docMk/>
            <pc:sldMk cId="1194855239" sldId="262"/>
            <ac:spMk id="71" creationId="{1E6FD7F2-DCFF-D34F-B52A-DAAA751D67CC}"/>
          </ac:spMkLst>
        </pc:spChg>
        <pc:spChg chg="add del">
          <ac:chgData name="石田 優理" userId="a678c364eb4fd166" providerId="LiveId" clId="{189560D8-A89B-CE43-9982-CA3AE86C1EE1}" dt="2019-02-24T17:55:16.209" v="945" actId="21"/>
          <ac:spMkLst>
            <pc:docMk/>
            <pc:sldMk cId="1194855239" sldId="262"/>
            <ac:spMk id="74" creationId="{8F240703-4BC7-AE4A-8975-CB995542414E}"/>
          </ac:spMkLst>
        </pc:spChg>
        <pc:spChg chg="add mod">
          <ac:chgData name="石田 優理" userId="a678c364eb4fd166" providerId="LiveId" clId="{189560D8-A89B-CE43-9982-CA3AE86C1EE1}" dt="2019-02-24T17:53:51.292" v="934" actId="207"/>
          <ac:spMkLst>
            <pc:docMk/>
            <pc:sldMk cId="1194855239" sldId="262"/>
            <ac:spMk id="77" creationId="{79903C4F-5834-C54A-89CA-5365BE470860}"/>
          </ac:spMkLst>
        </pc:spChg>
        <pc:spChg chg="add del">
          <ac:chgData name="石田 優理" userId="a678c364eb4fd166" providerId="LiveId" clId="{189560D8-A89B-CE43-9982-CA3AE86C1EE1}" dt="2019-02-24T17:56:13.503" v="973" actId="22"/>
          <ac:spMkLst>
            <pc:docMk/>
            <pc:sldMk cId="1194855239" sldId="262"/>
            <ac:spMk id="106" creationId="{EFE491CA-4CCE-824C-AF44-76A4A7E99CA1}"/>
          </ac:spMkLst>
        </pc:spChg>
        <pc:graphicFrameChg chg="add del mod ord modGraphic">
          <ac:chgData name="石田 優理" userId="a678c364eb4fd166" providerId="LiveId" clId="{189560D8-A89B-CE43-9982-CA3AE86C1EE1}" dt="2019-02-24T17:41:13.351" v="790" actId="3680"/>
          <ac:graphicFrameMkLst>
            <pc:docMk/>
            <pc:sldMk cId="1194855239" sldId="262"/>
            <ac:graphicFrameMk id="4" creationId="{70DB516B-9238-5A40-99A2-239AA708E0EB}"/>
          </ac:graphicFrameMkLst>
        </pc:graphicFrameChg>
        <pc:graphicFrameChg chg="add mod ord modGraphic">
          <ac:chgData name="石田 優理" userId="a678c364eb4fd166" providerId="LiveId" clId="{189560D8-A89B-CE43-9982-CA3AE86C1EE1}" dt="2019-02-24T17:52:49.306" v="928" actId="1076"/>
          <ac:graphicFrameMkLst>
            <pc:docMk/>
            <pc:sldMk cId="1194855239" sldId="262"/>
            <ac:graphicFrameMk id="7" creationId="{F6B29B2C-E59D-434B-ACF6-FB5CA26B9699}"/>
          </ac:graphicFrameMkLst>
        </pc:graphicFrameChg>
        <pc:picChg chg="add mod">
          <ac:chgData name="石田 優理" userId="a678c364eb4fd166" providerId="LiveId" clId="{189560D8-A89B-CE43-9982-CA3AE86C1EE1}" dt="2019-02-24T17:53:03.127" v="931" actId="1076"/>
          <ac:picMkLst>
            <pc:docMk/>
            <pc:sldMk cId="1194855239" sldId="262"/>
            <ac:picMk id="9" creationId="{C26F6917-A3CB-FA4E-A132-35ADD624B688}"/>
          </ac:picMkLst>
        </pc:picChg>
        <pc:inkChg chg="add del">
          <ac:chgData name="石田 優理" userId="a678c364eb4fd166" providerId="LiveId" clId="{189560D8-A89B-CE43-9982-CA3AE86C1EE1}" dt="2019-02-24T17:41:10.604" v="784"/>
          <ac:inkMkLst>
            <pc:docMk/>
            <pc:sldMk cId="1194855239" sldId="262"/>
            <ac:inkMk id="6" creationId="{CD94A018-C3EB-2540-B194-2536003C8ACD}"/>
          </ac:inkMkLst>
        </pc:inkChg>
        <pc:inkChg chg="add del">
          <ac:chgData name="石田 優理" userId="a678c364eb4fd166" providerId="LiveId" clId="{189560D8-A89B-CE43-9982-CA3AE86C1EE1}" dt="2019-02-24T17:49:21.178" v="875"/>
          <ac:inkMkLst>
            <pc:docMk/>
            <pc:sldMk cId="1194855239" sldId="262"/>
            <ac:inkMk id="60" creationId="{D1F57964-6181-7747-B762-1A78A99E873B}"/>
          </ac:inkMkLst>
        </pc:inkChg>
        <pc:inkChg chg="add del">
          <ac:chgData name="石田 優理" userId="a678c364eb4fd166" providerId="LiveId" clId="{189560D8-A89B-CE43-9982-CA3AE86C1EE1}" dt="2019-02-24T17:49:37.651" v="880"/>
          <ac:inkMkLst>
            <pc:docMk/>
            <pc:sldMk cId="1194855239" sldId="262"/>
            <ac:inkMk id="61" creationId="{F02BC7F9-5D0B-014B-AC41-F87B81B2D399}"/>
          </ac:inkMkLst>
        </pc:inkChg>
        <pc:inkChg chg="add del">
          <ac:chgData name="石田 優理" userId="a678c364eb4fd166" providerId="LiveId" clId="{189560D8-A89B-CE43-9982-CA3AE86C1EE1}" dt="2019-02-24T17:49:41.622" v="883"/>
          <ac:inkMkLst>
            <pc:docMk/>
            <pc:sldMk cId="1194855239" sldId="262"/>
            <ac:inkMk id="62" creationId="{BB5BAF78-9581-074D-9E01-D491BBF7E373}"/>
          </ac:inkMkLst>
        </pc:inkChg>
        <pc:inkChg chg="add del">
          <ac:chgData name="石田 優理" userId="a678c364eb4fd166" providerId="LiveId" clId="{189560D8-A89B-CE43-9982-CA3AE86C1EE1}" dt="2019-02-24T17:50:23.518" v="890"/>
          <ac:inkMkLst>
            <pc:docMk/>
            <pc:sldMk cId="1194855239" sldId="262"/>
            <ac:inkMk id="69" creationId="{AF7B102A-606C-6649-BB72-872F261722C4}"/>
          </ac:inkMkLst>
        </pc:inkChg>
        <pc:inkChg chg="add del">
          <ac:chgData name="石田 優理" userId="a678c364eb4fd166" providerId="LiveId" clId="{189560D8-A89B-CE43-9982-CA3AE86C1EE1}" dt="2019-02-24T17:50:35.706" v="905"/>
          <ac:inkMkLst>
            <pc:docMk/>
            <pc:sldMk cId="1194855239" sldId="262"/>
            <ac:inkMk id="70" creationId="{CC3C54D5-8F3D-0B45-9E93-2CC15423BD9A}"/>
          </ac:inkMkLst>
        </pc:inkChg>
        <pc:inkChg chg="add del">
          <ac:chgData name="石田 優理" userId="a678c364eb4fd166" providerId="LiveId" clId="{189560D8-A89B-CE43-9982-CA3AE86C1EE1}" dt="2019-02-24T17:54:44.412" v="937"/>
          <ac:inkMkLst>
            <pc:docMk/>
            <pc:sldMk cId="1194855239" sldId="262"/>
            <ac:inkMk id="78" creationId="{C24D5594-03D1-9345-A713-2B71978C5B82}"/>
          </ac:inkMkLst>
        </pc:inkChg>
        <pc:inkChg chg="add">
          <ac:chgData name="石田 優理" userId="a678c364eb4fd166" providerId="LiveId" clId="{189560D8-A89B-CE43-9982-CA3AE86C1EE1}" dt="2019-02-24T17:54:46.570" v="938"/>
          <ac:inkMkLst>
            <pc:docMk/>
            <pc:sldMk cId="1194855239" sldId="262"/>
            <ac:inkMk id="79" creationId="{13DBFBF9-477A-444B-ACFA-2F86DEABADE8}"/>
          </ac:inkMkLst>
        </pc:inkChg>
        <pc:inkChg chg="add">
          <ac:chgData name="石田 優理" userId="a678c364eb4fd166" providerId="LiveId" clId="{189560D8-A89B-CE43-9982-CA3AE86C1EE1}" dt="2019-02-24T17:54:54.527" v="940"/>
          <ac:inkMkLst>
            <pc:docMk/>
            <pc:sldMk cId="1194855239" sldId="262"/>
            <ac:inkMk id="80" creationId="{5D6E54E8-F43F-AA4C-A68B-3BC26A14C69E}"/>
          </ac:inkMkLst>
        </pc:inkChg>
        <pc:inkChg chg="add del">
          <ac:chgData name="石田 優理" userId="a678c364eb4fd166" providerId="LiveId" clId="{189560D8-A89B-CE43-9982-CA3AE86C1EE1}" dt="2019-02-24T17:55:07.420" v="944"/>
          <ac:inkMkLst>
            <pc:docMk/>
            <pc:sldMk cId="1194855239" sldId="262"/>
            <ac:inkMk id="81" creationId="{C1094001-5F12-A942-97B4-F25B60C31102}"/>
          </ac:inkMkLst>
        </pc:inkChg>
        <pc:inkChg chg="add del">
          <ac:chgData name="石田 優理" userId="a678c364eb4fd166" providerId="LiveId" clId="{189560D8-A89B-CE43-9982-CA3AE86C1EE1}" dt="2019-02-24T17:55:29.564" v="951"/>
          <ac:inkMkLst>
            <pc:docMk/>
            <pc:sldMk cId="1194855239" sldId="262"/>
            <ac:inkMk id="82" creationId="{FBE6A37A-34AC-794C-9DD7-DE1CEE93471A}"/>
          </ac:inkMkLst>
        </pc:inkChg>
        <pc:inkChg chg="add del">
          <ac:chgData name="石田 優理" userId="a678c364eb4fd166" providerId="LiveId" clId="{189560D8-A89B-CE43-9982-CA3AE86C1EE1}" dt="2019-02-24T17:55:29.564" v="951"/>
          <ac:inkMkLst>
            <pc:docMk/>
            <pc:sldMk cId="1194855239" sldId="262"/>
            <ac:inkMk id="83" creationId="{0886C56E-D768-2044-885D-2027A54A0695}"/>
          </ac:inkMkLst>
        </pc:inkChg>
        <pc:inkChg chg="add del reco">
          <ac:chgData name="石田 優理" userId="a678c364eb4fd166" providerId="LiveId" clId="{189560D8-A89B-CE43-9982-CA3AE86C1EE1}" dt="2019-02-24T17:55:29.564" v="951"/>
          <ac:inkMkLst>
            <pc:docMk/>
            <pc:sldMk cId="1194855239" sldId="262"/>
            <ac:inkMk id="84" creationId="{38A95C45-1997-B741-9A3A-B30F82642A95}"/>
          </ac:inkMkLst>
        </pc:inkChg>
        <pc:inkChg chg="add del">
          <ac:chgData name="石田 優理" userId="a678c364eb4fd166" providerId="LiveId" clId="{189560D8-A89B-CE43-9982-CA3AE86C1EE1}" dt="2019-02-24T17:55:51.972" v="962"/>
          <ac:inkMkLst>
            <pc:docMk/>
            <pc:sldMk cId="1194855239" sldId="262"/>
            <ac:inkMk id="86" creationId="{6A28B517-D02C-0647-BCF0-560CF73A837F}"/>
          </ac:inkMkLst>
        </pc:inkChg>
        <pc:inkChg chg="add del">
          <ac:chgData name="石田 優理" userId="a678c364eb4fd166" providerId="LiveId" clId="{189560D8-A89B-CE43-9982-CA3AE86C1EE1}" dt="2019-02-24T17:55:51.972" v="962"/>
          <ac:inkMkLst>
            <pc:docMk/>
            <pc:sldMk cId="1194855239" sldId="262"/>
            <ac:inkMk id="87" creationId="{929CBB67-2C3B-0C40-90A6-4D75B420D84F}"/>
          </ac:inkMkLst>
        </pc:inkChg>
        <pc:inkChg chg="add del">
          <ac:chgData name="石田 優理" userId="a678c364eb4fd166" providerId="LiveId" clId="{189560D8-A89B-CE43-9982-CA3AE86C1EE1}" dt="2019-02-24T17:55:48.084" v="958"/>
          <ac:inkMkLst>
            <pc:docMk/>
            <pc:sldMk cId="1194855239" sldId="262"/>
            <ac:inkMk id="88" creationId="{10218149-B33B-4640-B0A4-22039E0402EA}"/>
          </ac:inkMkLst>
        </pc:inkChg>
        <pc:inkChg chg="add del">
          <ac:chgData name="石田 優理" userId="a678c364eb4fd166" providerId="LiveId" clId="{189560D8-A89B-CE43-9982-CA3AE86C1EE1}" dt="2019-02-24T17:55:48.084" v="958"/>
          <ac:inkMkLst>
            <pc:docMk/>
            <pc:sldMk cId="1194855239" sldId="262"/>
            <ac:inkMk id="89" creationId="{50F6873A-23E3-7942-AF3E-73B08BD1306A}"/>
          </ac:inkMkLst>
        </pc:inkChg>
        <pc:inkChg chg="add del reco">
          <ac:chgData name="石田 優理" userId="a678c364eb4fd166" providerId="LiveId" clId="{189560D8-A89B-CE43-9982-CA3AE86C1EE1}" dt="2019-02-24T17:55:51.972" v="962"/>
          <ac:inkMkLst>
            <pc:docMk/>
            <pc:sldMk cId="1194855239" sldId="262"/>
            <ac:inkMk id="90" creationId="{563CB5E4-D44E-CD4E-87E9-4C19EF65C6F9}"/>
          </ac:inkMkLst>
        </pc:inkChg>
        <pc:inkChg chg="add del">
          <ac:chgData name="石田 優理" userId="a678c364eb4fd166" providerId="LiveId" clId="{189560D8-A89B-CE43-9982-CA3AE86C1EE1}" dt="2019-02-24T17:55:51.972" v="962"/>
          <ac:inkMkLst>
            <pc:docMk/>
            <pc:sldMk cId="1194855239" sldId="262"/>
            <ac:inkMk id="92" creationId="{54EC3C4A-7317-0847-A975-870DC43113C7}"/>
          </ac:inkMkLst>
        </pc:inkChg>
        <pc:inkChg chg="add del">
          <ac:chgData name="石田 優理" userId="a678c364eb4fd166" providerId="LiveId" clId="{189560D8-A89B-CE43-9982-CA3AE86C1EE1}" dt="2019-02-24T17:55:51.972" v="962"/>
          <ac:inkMkLst>
            <pc:docMk/>
            <pc:sldMk cId="1194855239" sldId="262"/>
            <ac:inkMk id="93" creationId="{7C121411-5DF4-A041-97D1-1CAE18BFE482}"/>
          </ac:inkMkLst>
        </pc:inkChg>
        <pc:inkChg chg="add del reco">
          <ac:chgData name="石田 優理" userId="a678c364eb4fd166" providerId="LiveId" clId="{189560D8-A89B-CE43-9982-CA3AE86C1EE1}" dt="2019-02-24T17:55:54.524" v="965"/>
          <ac:inkMkLst>
            <pc:docMk/>
            <pc:sldMk cId="1194855239" sldId="262"/>
            <ac:inkMk id="94" creationId="{D2038E8B-2336-8A42-9F0D-47A98E4DF28C}"/>
          </ac:inkMkLst>
        </pc:inkChg>
        <pc:inkChg chg="add del">
          <ac:chgData name="石田 優理" userId="a678c364eb4fd166" providerId="LiveId" clId="{189560D8-A89B-CE43-9982-CA3AE86C1EE1}" dt="2019-02-24T17:55:54.524" v="965"/>
          <ac:inkMkLst>
            <pc:docMk/>
            <pc:sldMk cId="1194855239" sldId="262"/>
            <ac:inkMk id="96" creationId="{523AAF95-9794-2A4F-9DCE-1776C6E16894}"/>
          </ac:inkMkLst>
        </pc:inkChg>
        <pc:inkChg chg="add del reco">
          <ac:chgData name="石田 優理" userId="a678c364eb4fd166" providerId="LiveId" clId="{189560D8-A89B-CE43-9982-CA3AE86C1EE1}" dt="2019-02-24T17:55:56.756" v="968"/>
          <ac:inkMkLst>
            <pc:docMk/>
            <pc:sldMk cId="1194855239" sldId="262"/>
            <ac:inkMk id="97" creationId="{8601F30B-A388-4545-BE64-67D5A383C936}"/>
          </ac:inkMkLst>
        </pc:inkChg>
        <pc:inkChg chg="add del">
          <ac:chgData name="石田 優理" userId="a678c364eb4fd166" providerId="LiveId" clId="{189560D8-A89B-CE43-9982-CA3AE86C1EE1}" dt="2019-02-24T17:55:56.756" v="968"/>
          <ac:inkMkLst>
            <pc:docMk/>
            <pc:sldMk cId="1194855239" sldId="262"/>
            <ac:inkMk id="99" creationId="{5264B811-2F4A-764E-B926-9497A81015E6}"/>
          </ac:inkMkLst>
        </pc:inkChg>
        <pc:inkChg chg="add del reco">
          <ac:chgData name="石田 優理" userId="a678c364eb4fd166" providerId="LiveId" clId="{189560D8-A89B-CE43-9982-CA3AE86C1EE1}" dt="2019-02-24T17:55:58.506" v="970"/>
          <ac:inkMkLst>
            <pc:docMk/>
            <pc:sldMk cId="1194855239" sldId="262"/>
            <ac:inkMk id="100" creationId="{D38FDBF0-929B-864C-ACAF-6127BAE39BD3}"/>
          </ac:inkMkLst>
        </pc:inkChg>
        <pc:inkChg chg="add del">
          <ac:chgData name="石田 優理" userId="a678c364eb4fd166" providerId="LiveId" clId="{189560D8-A89B-CE43-9982-CA3AE86C1EE1}" dt="2019-02-24T17:55:58.506" v="970"/>
          <ac:inkMkLst>
            <pc:docMk/>
            <pc:sldMk cId="1194855239" sldId="262"/>
            <ac:inkMk id="102" creationId="{D3C54506-114C-514C-B3BE-A53BF54DFBFD}"/>
          </ac:inkMkLst>
        </pc:inkChg>
        <pc:inkChg chg="add reco">
          <ac:chgData name="石田 優理" userId="a678c364eb4fd166" providerId="LiveId" clId="{189560D8-A89B-CE43-9982-CA3AE86C1EE1}" dt="2019-02-24T17:55:58.506" v="970"/>
          <ac:inkMkLst>
            <pc:docMk/>
            <pc:sldMk cId="1194855239" sldId="262"/>
            <ac:inkMk id="103" creationId="{ABF78C98-2E52-D144-A0BE-5F9330B98FAD}"/>
          </ac:inkMkLst>
        </pc:inkChg>
        <pc:inkChg chg="add del">
          <ac:chgData name="石田 優理" userId="a678c364eb4fd166" providerId="LiveId" clId="{189560D8-A89B-CE43-9982-CA3AE86C1EE1}" dt="2019-02-24T17:56:27.057" v="980"/>
          <ac:inkMkLst>
            <pc:docMk/>
            <pc:sldMk cId="1194855239" sldId="262"/>
            <ac:inkMk id="107" creationId="{04E00219-3D37-FB43-9477-F109F5A30343}"/>
          </ac:inkMkLst>
        </pc:inkChg>
        <pc:cxnChg chg="add mod">
          <ac:chgData name="石田 優理" userId="a678c364eb4fd166" providerId="LiveId" clId="{189560D8-A89B-CE43-9982-CA3AE86C1EE1}" dt="2019-02-24T17:48:13.941" v="857" actId="14100"/>
          <ac:cxnSpMkLst>
            <pc:docMk/>
            <pc:sldMk cId="1194855239" sldId="262"/>
            <ac:cxnSpMk id="11" creationId="{C841FB44-C022-2643-A25F-8426D3EC23F2}"/>
          </ac:cxnSpMkLst>
        </pc:cxnChg>
        <pc:cxnChg chg="add del mod">
          <ac:chgData name="石田 優理" userId="a678c364eb4fd166" providerId="LiveId" clId="{189560D8-A89B-CE43-9982-CA3AE86C1EE1}" dt="2019-02-24T17:47:04.215" v="835" actId="478"/>
          <ac:cxnSpMkLst>
            <pc:docMk/>
            <pc:sldMk cId="1194855239" sldId="262"/>
            <ac:cxnSpMk id="16" creationId="{7A664EC8-B060-BF43-B3B3-BB12F1E57010}"/>
          </ac:cxnSpMkLst>
        </pc:cxnChg>
        <pc:cxnChg chg="add mod">
          <ac:chgData name="石田 優理" userId="a678c364eb4fd166" providerId="LiveId" clId="{189560D8-A89B-CE43-9982-CA3AE86C1EE1}" dt="2019-02-24T17:50:29.567" v="899" actId="1076"/>
          <ac:cxnSpMkLst>
            <pc:docMk/>
            <pc:sldMk cId="1194855239" sldId="262"/>
            <ac:cxnSpMk id="20" creationId="{CB46531D-562A-AB45-A10E-B19096084EF4}"/>
          </ac:cxnSpMkLst>
        </pc:cxnChg>
        <pc:cxnChg chg="add mod">
          <ac:chgData name="石田 優理" userId="a678c364eb4fd166" providerId="LiveId" clId="{189560D8-A89B-CE43-9982-CA3AE86C1EE1}" dt="2019-02-24T18:04:17.891" v="1096" actId="14100"/>
          <ac:cxnSpMkLst>
            <pc:docMk/>
            <pc:sldMk cId="1194855239" sldId="262"/>
            <ac:cxnSpMk id="28" creationId="{DFE126AE-5ED6-CB4A-B3E7-0C08B163BD0F}"/>
          </ac:cxnSpMkLst>
        </pc:cxnChg>
        <pc:cxnChg chg="add mod">
          <ac:chgData name="石田 優理" userId="a678c364eb4fd166" providerId="LiveId" clId="{189560D8-A89B-CE43-9982-CA3AE86C1EE1}" dt="2019-02-24T17:47:56.106" v="851" actId="14100"/>
          <ac:cxnSpMkLst>
            <pc:docMk/>
            <pc:sldMk cId="1194855239" sldId="262"/>
            <ac:cxnSpMk id="37" creationId="{53AE06D7-B4F6-8040-8D6D-306CF8D62D48}"/>
          </ac:cxnSpMkLst>
        </pc:cxnChg>
        <pc:cxnChg chg="add mod">
          <ac:chgData name="石田 優理" userId="a678c364eb4fd166" providerId="LiveId" clId="{189560D8-A89B-CE43-9982-CA3AE86C1EE1}" dt="2019-02-24T17:48:21.364" v="859" actId="14100"/>
          <ac:cxnSpMkLst>
            <pc:docMk/>
            <pc:sldMk cId="1194855239" sldId="262"/>
            <ac:cxnSpMk id="42" creationId="{96A66987-9FDE-1545-A020-EE8DCC6245A0}"/>
          </ac:cxnSpMkLst>
        </pc:cxnChg>
        <pc:cxnChg chg="add mod">
          <ac:chgData name="石田 優理" userId="a678c364eb4fd166" providerId="LiveId" clId="{189560D8-A89B-CE43-9982-CA3AE86C1EE1}" dt="2019-02-24T17:48:30.186" v="863" actId="14100"/>
          <ac:cxnSpMkLst>
            <pc:docMk/>
            <pc:sldMk cId="1194855239" sldId="262"/>
            <ac:cxnSpMk id="50" creationId="{79CB95B2-4E93-DA41-B280-68CE52F206F0}"/>
          </ac:cxnSpMkLst>
        </pc:cxnChg>
        <pc:cxnChg chg="add mod">
          <ac:chgData name="石田 優理" userId="a678c364eb4fd166" providerId="LiveId" clId="{189560D8-A89B-CE43-9982-CA3AE86C1EE1}" dt="2019-02-24T17:48:38.565" v="868" actId="14100"/>
          <ac:cxnSpMkLst>
            <pc:docMk/>
            <pc:sldMk cId="1194855239" sldId="262"/>
            <ac:cxnSpMk id="54" creationId="{EBD17DD0-A30C-7D41-BA3A-451628CAB942}"/>
          </ac:cxnSpMkLst>
        </pc:cxnChg>
      </pc:sldChg>
      <pc:sldChg chg="addSp delSp modSp new del">
        <pc:chgData name="石田 優理" userId="a678c364eb4fd166" providerId="LiveId" clId="{189560D8-A89B-CE43-9982-CA3AE86C1EE1}" dt="2019-02-24T18:06:43.428" v="1106" actId="2696"/>
        <pc:sldMkLst>
          <pc:docMk/>
          <pc:sldMk cId="4141107942" sldId="263"/>
        </pc:sldMkLst>
        <pc:spChg chg="mod">
          <ac:chgData name="石田 優理" userId="a678c364eb4fd166" providerId="LiveId" clId="{189560D8-A89B-CE43-9982-CA3AE86C1EE1}" dt="2019-02-24T17:57:22.996" v="1077" actId="20577"/>
          <ac:spMkLst>
            <pc:docMk/>
            <pc:sldMk cId="4141107942" sldId="263"/>
            <ac:spMk id="2" creationId="{357251C0-A0D2-2442-8D50-48FFB63264D3}"/>
          </ac:spMkLst>
        </pc:spChg>
        <pc:spChg chg="del mod">
          <ac:chgData name="石田 優理" userId="a678c364eb4fd166" providerId="LiveId" clId="{189560D8-A89B-CE43-9982-CA3AE86C1EE1}" dt="2019-02-24T18:00:39.156" v="1080" actId="22"/>
          <ac:spMkLst>
            <pc:docMk/>
            <pc:sldMk cId="4141107942" sldId="263"/>
            <ac:spMk id="3" creationId="{BEEFCBF1-1C9E-AE4F-93B4-12E5168D722A}"/>
          </ac:spMkLst>
        </pc:spChg>
        <pc:graphicFrameChg chg="add mod modGraphic">
          <ac:chgData name="石田 優理" userId="a678c364eb4fd166" providerId="LiveId" clId="{189560D8-A89B-CE43-9982-CA3AE86C1EE1}" dt="2019-02-24T18:03:58.711" v="1094" actId="1076"/>
          <ac:graphicFrameMkLst>
            <pc:docMk/>
            <pc:sldMk cId="4141107942" sldId="263"/>
            <ac:graphicFrameMk id="5" creationId="{54363B4F-C35C-3149-A8E7-40F92D54D81B}"/>
          </ac:graphicFrameMkLst>
        </pc:graphicFrameChg>
        <pc:picChg chg="add mod">
          <ac:chgData name="石田 優理" userId="a678c364eb4fd166" providerId="LiveId" clId="{189560D8-A89B-CE43-9982-CA3AE86C1EE1}" dt="2019-02-24T18:05:24.341" v="1100" actId="1076"/>
          <ac:picMkLst>
            <pc:docMk/>
            <pc:sldMk cId="4141107942" sldId="263"/>
            <ac:picMk id="6" creationId="{22EDAC77-6185-6549-BE93-EF2E53ECF95E}"/>
          </ac:picMkLst>
        </pc:picChg>
        <pc:picChg chg="add mod">
          <ac:chgData name="石田 優理" userId="a678c364eb4fd166" providerId="LiveId" clId="{189560D8-A89B-CE43-9982-CA3AE86C1EE1}" dt="2019-02-24T18:05:46.274" v="1104" actId="1076"/>
          <ac:picMkLst>
            <pc:docMk/>
            <pc:sldMk cId="4141107942" sldId="263"/>
            <ac:picMk id="8" creationId="{EC2855BC-D5C6-1248-9C84-E9461365555D}"/>
          </ac:picMkLst>
        </pc:picChg>
      </pc:sldChg>
      <pc:sldChg chg="addSp delSp modSp add">
        <pc:chgData name="石田 優理" userId="a678c364eb4fd166" providerId="LiveId" clId="{189560D8-A89B-CE43-9982-CA3AE86C1EE1}" dt="2019-02-25T06:51:17.150" v="1273" actId="1076"/>
        <pc:sldMkLst>
          <pc:docMk/>
          <pc:sldMk cId="3744610135" sldId="264"/>
        </pc:sldMkLst>
        <pc:spChg chg="mod">
          <ac:chgData name="石田 優理" userId="a678c364eb4fd166" providerId="LiveId" clId="{189560D8-A89B-CE43-9982-CA3AE86C1EE1}" dt="2019-02-24T18:07:15.633" v="1164" actId="20577"/>
          <ac:spMkLst>
            <pc:docMk/>
            <pc:sldMk cId="3744610135" sldId="264"/>
            <ac:spMk id="2" creationId="{95EFBD29-B003-CA41-A443-B9B2CCD92FA9}"/>
          </ac:spMkLst>
        </pc:spChg>
        <pc:spChg chg="add mod">
          <ac:chgData name="石田 優理" userId="a678c364eb4fd166" providerId="LiveId" clId="{189560D8-A89B-CE43-9982-CA3AE86C1EE1}" dt="2019-02-24T18:08:12.366" v="1189" actId="207"/>
          <ac:spMkLst>
            <pc:docMk/>
            <pc:sldMk cId="3744610135" sldId="264"/>
            <ac:spMk id="3" creationId="{D22078CF-566F-2E45-895D-C660E38C7A8C}"/>
          </ac:spMkLst>
        </pc:spChg>
        <pc:graphicFrameChg chg="mod">
          <ac:chgData name="石田 優理" userId="a678c364eb4fd166" providerId="LiveId" clId="{189560D8-A89B-CE43-9982-CA3AE86C1EE1}" dt="2019-02-24T18:09:34.482" v="1199" actId="1076"/>
          <ac:graphicFrameMkLst>
            <pc:docMk/>
            <pc:sldMk cId="3744610135" sldId="264"/>
            <ac:graphicFrameMk id="7" creationId="{F6B29B2C-E59D-434B-ACF6-FB5CA26B9699}"/>
          </ac:graphicFrameMkLst>
        </pc:graphicFrameChg>
        <pc:picChg chg="add del mod">
          <ac:chgData name="石田 優理" userId="a678c364eb4fd166" providerId="LiveId" clId="{189560D8-A89B-CE43-9982-CA3AE86C1EE1}" dt="2019-02-25T06:51:17.150" v="1273" actId="1076"/>
          <ac:picMkLst>
            <pc:docMk/>
            <pc:sldMk cId="3744610135" sldId="264"/>
            <ac:picMk id="5" creationId="{98A43334-BD8A-A144-AD0D-4D543D49712C}"/>
          </ac:picMkLst>
        </pc:picChg>
        <pc:picChg chg="add del">
          <ac:chgData name="石田 優理" userId="a678c364eb4fd166" providerId="LiveId" clId="{189560D8-A89B-CE43-9982-CA3AE86C1EE1}" dt="2019-02-24T18:10:31.287" v="1211" actId="478"/>
          <ac:picMkLst>
            <pc:docMk/>
            <pc:sldMk cId="3744610135" sldId="264"/>
            <ac:picMk id="9" creationId="{C26F6917-A3CB-FA4E-A132-35ADD624B688}"/>
          </ac:picMkLst>
        </pc:picChg>
        <pc:inkChg chg="add del">
          <ac:chgData name="石田 優理" userId="a678c364eb4fd166" providerId="LiveId" clId="{189560D8-A89B-CE43-9982-CA3AE86C1EE1}" dt="2019-02-24T18:07:55.135" v="1187"/>
          <ac:inkMkLst>
            <pc:docMk/>
            <pc:sldMk cId="3744610135" sldId="264"/>
            <ac:inkMk id="4" creationId="{D27EEC93-90D5-6A4C-BAA2-846B1CE5007B}"/>
          </ac:inkMkLst>
        </pc:inkChg>
        <pc:inkChg chg="add del">
          <ac:chgData name="石田 優理" userId="a678c364eb4fd166" providerId="LiveId" clId="{189560D8-A89B-CE43-9982-CA3AE86C1EE1}" dt="2019-02-24T18:10:33.981" v="1214"/>
          <ac:inkMkLst>
            <pc:docMk/>
            <pc:sldMk cId="3744610135" sldId="264"/>
            <ac:inkMk id="8" creationId="{26A7D083-AFC8-EF4E-84C8-6826DCE65167}"/>
          </ac:inkMkLst>
        </pc:inkChg>
        <pc:inkChg chg="add del">
          <ac:chgData name="石田 優理" userId="a678c364eb4fd166" providerId="LiveId" clId="{189560D8-A89B-CE43-9982-CA3AE86C1EE1}" dt="2019-02-24T18:09:31.709" v="1197"/>
          <ac:inkMkLst>
            <pc:docMk/>
            <pc:sldMk cId="3744610135" sldId="264"/>
            <ac:inkMk id="10" creationId="{262AFDD1-A113-274F-A3E7-B93E22B9CDD9}"/>
          </ac:inkMkLst>
        </pc:inkChg>
        <pc:inkChg chg="add del reco">
          <ac:chgData name="石田 優理" userId="a678c364eb4fd166" providerId="LiveId" clId="{189560D8-A89B-CE43-9982-CA3AE86C1EE1}" dt="2019-02-24T18:09:31.709" v="1197"/>
          <ac:inkMkLst>
            <pc:docMk/>
            <pc:sldMk cId="3744610135" sldId="264"/>
            <ac:inkMk id="12" creationId="{925C953F-FEFD-FB40-BE09-8214223ECDD0}"/>
          </ac:inkMkLst>
        </pc:inkChg>
        <pc:inkChg chg="mod modStrokes">
          <ac:chgData name="石田 優理" userId="a678c364eb4fd166" providerId="LiveId" clId="{189560D8-A89B-CE43-9982-CA3AE86C1EE1}" dt="2019-02-24T18:09:11.006" v="1190"/>
          <ac:inkMkLst>
            <pc:docMk/>
            <pc:sldMk cId="3744610135" sldId="264"/>
            <ac:inkMk id="103" creationId="{ABF78C98-2E52-D144-A0BE-5F9330B98FAD}"/>
          </ac:inkMkLst>
        </pc:inkChg>
        <pc:cxnChg chg="mod">
          <ac:chgData name="石田 優理" userId="a678c364eb4fd166" providerId="LiveId" clId="{189560D8-A89B-CE43-9982-CA3AE86C1EE1}" dt="2019-02-24T18:11:06.880" v="1217" actId="208"/>
          <ac:cxnSpMkLst>
            <pc:docMk/>
            <pc:sldMk cId="3744610135" sldId="264"/>
            <ac:cxnSpMk id="50" creationId="{79CB95B2-4E93-DA41-B280-68CE52F206F0}"/>
          </ac:cxnSpMkLst>
        </pc:cxnChg>
      </pc:sldChg>
      <pc:sldChg chg="addSp delSp modSp new addAnim delAnim">
        <pc:chgData name="石田 優理" userId="a678c364eb4fd166" providerId="LiveId" clId="{189560D8-A89B-CE43-9982-CA3AE86C1EE1}" dt="2019-02-25T07:20:33.905" v="1421" actId="27696"/>
        <pc:sldMkLst>
          <pc:docMk/>
          <pc:sldMk cId="664597178" sldId="265"/>
        </pc:sldMkLst>
        <pc:spChg chg="mod">
          <ac:chgData name="石田 優理" userId="a678c364eb4fd166" providerId="LiveId" clId="{189560D8-A89B-CE43-9982-CA3AE86C1EE1}" dt="2019-02-24T18:17:03.256" v="1233" actId="20577"/>
          <ac:spMkLst>
            <pc:docMk/>
            <pc:sldMk cId="664597178" sldId="265"/>
            <ac:spMk id="2" creationId="{80225D3A-7111-1142-AE07-87ACB8754F6B}"/>
          </ac:spMkLst>
        </pc:spChg>
        <pc:spChg chg="del">
          <ac:chgData name="石田 優理" userId="a678c364eb4fd166" providerId="LiveId" clId="{189560D8-A89B-CE43-9982-CA3AE86C1EE1}" dt="2019-02-24T18:18:29.575" v="1234" actId="931"/>
          <ac:spMkLst>
            <pc:docMk/>
            <pc:sldMk cId="664597178" sldId="265"/>
            <ac:spMk id="3" creationId="{63D431E8-64B7-E94A-8C45-B641B5781A72}"/>
          </ac:spMkLst>
        </pc:spChg>
        <pc:picChg chg="add mod ord">
          <ac:chgData name="石田 優理" userId="a678c364eb4fd166" providerId="LiveId" clId="{189560D8-A89B-CE43-9982-CA3AE86C1EE1}" dt="2019-02-24T18:19:24.991" v="1248" actId="14100"/>
          <ac:picMkLst>
            <pc:docMk/>
            <pc:sldMk cId="664597178" sldId="265"/>
            <ac:picMk id="4" creationId="{C5C81249-552D-2847-88C6-15B03421A5F8}"/>
          </ac:picMkLst>
        </pc:picChg>
        <pc:picChg chg="add mod">
          <ac:chgData name="石田 優理" userId="a678c364eb4fd166" providerId="LiveId" clId="{189560D8-A89B-CE43-9982-CA3AE86C1EE1}" dt="2019-02-24T18:19:39.200" v="1252" actId="14100"/>
          <ac:picMkLst>
            <pc:docMk/>
            <pc:sldMk cId="664597178" sldId="265"/>
            <ac:picMk id="6" creationId="{5D901B18-7442-4345-ADF6-FC12D4D68F75}"/>
          </ac:picMkLst>
        </pc:picChg>
        <pc:picChg chg="add mod ord">
          <ac:chgData name="石田 優理" userId="a678c364eb4fd166" providerId="LiveId" clId="{189560D8-A89B-CE43-9982-CA3AE86C1EE1}" dt="2019-02-25T07:20:19.488" v="1420" actId="171"/>
          <ac:picMkLst>
            <pc:docMk/>
            <pc:sldMk cId="664597178" sldId="265"/>
            <ac:picMk id="8" creationId="{B32D615C-0C8E-0141-BEE3-2AB718FC0450}"/>
          </ac:picMkLst>
        </pc:picChg>
        <pc:picChg chg="add mod ord">
          <ac:chgData name="石田 優理" userId="a678c364eb4fd166" providerId="LiveId" clId="{189560D8-A89B-CE43-9982-CA3AE86C1EE1}" dt="2019-02-25T07:18:03.865" v="1409" actId="171"/>
          <ac:picMkLst>
            <pc:docMk/>
            <pc:sldMk cId="664597178" sldId="265"/>
            <ac:picMk id="10" creationId="{85A19A18-4BD1-FB4F-8D80-022029F907C4}"/>
          </ac:picMkLst>
        </pc:picChg>
        <pc:picChg chg="add del mod modCrop">
          <ac:chgData name="石田 優理" userId="a678c364eb4fd166" providerId="LiveId" clId="{189560D8-A89B-CE43-9982-CA3AE86C1EE1}" dt="2019-02-25T06:55:16.267" v="1395" actId="478"/>
          <ac:picMkLst>
            <pc:docMk/>
            <pc:sldMk cId="664597178" sldId="265"/>
            <ac:picMk id="13" creationId="{8DE87558-9649-0F4C-BF65-D7FD4FF18BB1}"/>
          </ac:picMkLst>
        </pc:picChg>
        <pc:picChg chg="add mod ord">
          <ac:chgData name="石田 優理" userId="a678c364eb4fd166" providerId="LiveId" clId="{189560D8-A89B-CE43-9982-CA3AE86C1EE1}" dt="2019-02-25T07:17:53.872" v="1404" actId="171"/>
          <ac:picMkLst>
            <pc:docMk/>
            <pc:sldMk cId="664597178" sldId="265"/>
            <ac:picMk id="15" creationId="{75934045-4969-9D43-AA9A-E82C0673ED3E}"/>
          </ac:picMkLst>
        </pc:picChg>
        <pc:picChg chg="add mod">
          <ac:chgData name="石田 優理" userId="a678c364eb4fd166" providerId="LiveId" clId="{189560D8-A89B-CE43-9982-CA3AE86C1EE1}" dt="2019-02-25T07:19:05.594" v="1415" actId="1076"/>
          <ac:picMkLst>
            <pc:docMk/>
            <pc:sldMk cId="664597178" sldId="265"/>
            <ac:picMk id="19" creationId="{695903A8-5E20-9846-8659-3B2348335AB5}"/>
          </ac:picMkLst>
        </pc:picChg>
        <pc:inkChg chg="add del">
          <ac:chgData name="石田 優理" userId="a678c364eb4fd166" providerId="LiveId" clId="{189560D8-A89B-CE43-9982-CA3AE86C1EE1}" dt="2019-02-24T18:18:53.141" v="1240"/>
          <ac:inkMkLst>
            <pc:docMk/>
            <pc:sldMk cId="664597178" sldId="265"/>
            <ac:inkMk id="12" creationId="{76391713-6ACD-8545-B7B1-3C0A442CDCCD}"/>
          </ac:inkMkLst>
        </pc:inkChg>
        <pc:inkChg chg="add del">
          <ac:chgData name="石田 優理" userId="a678c364eb4fd166" providerId="LiveId" clId="{189560D8-A89B-CE43-9982-CA3AE86C1EE1}" dt="2019-02-24T18:21:43.286" v="1266"/>
          <ac:inkMkLst>
            <pc:docMk/>
            <pc:sldMk cId="664597178" sldId="265"/>
            <ac:inkMk id="20" creationId="{C0B7573B-C494-4F4E-9FC2-9D5602EA099A}"/>
          </ac:inkMkLst>
        </pc:inkChg>
      </pc:sldChg>
      <pc:sldChg chg="modSp new">
        <pc:chgData name="石田 優理" userId="a678c364eb4fd166" providerId="LiveId" clId="{189560D8-A89B-CE43-9982-CA3AE86C1EE1}" dt="2019-02-25T07:26:36.730" v="1642" actId="20577"/>
        <pc:sldMkLst>
          <pc:docMk/>
          <pc:sldMk cId="2445418817" sldId="266"/>
        </pc:sldMkLst>
        <pc:spChg chg="mod">
          <ac:chgData name="石田 優理" userId="a678c364eb4fd166" providerId="LiveId" clId="{189560D8-A89B-CE43-9982-CA3AE86C1EE1}" dt="2019-02-25T07:22:55.181" v="1437" actId="20577"/>
          <ac:spMkLst>
            <pc:docMk/>
            <pc:sldMk cId="2445418817" sldId="266"/>
            <ac:spMk id="2" creationId="{495D71AD-F444-1943-BB31-7722F15F866D}"/>
          </ac:spMkLst>
        </pc:spChg>
        <pc:spChg chg="mod">
          <ac:chgData name="石田 優理" userId="a678c364eb4fd166" providerId="LiveId" clId="{189560D8-A89B-CE43-9982-CA3AE86C1EE1}" dt="2019-02-25T07:26:36.730" v="1642" actId="20577"/>
          <ac:spMkLst>
            <pc:docMk/>
            <pc:sldMk cId="2445418817" sldId="266"/>
            <ac:spMk id="3" creationId="{CB262405-8289-0C44-B067-0BAF3469664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4T17:54:46.565"/>
    </inkml:context>
    <inkml:brush xml:id="br0">
      <inkml:brushProperty name="width" value="0.08571" units="cm"/>
      <inkml:brushProperty name="height" value="0.08571" units="cm"/>
      <inkml:brushProperty name="color" value="#E71224"/>
    </inkml:brush>
  </inkml:definitions>
  <inkml:trace contextRef="#ctx0" brushRef="#br0">1334 1773 7569,'-19'0'-822,"0"0"1,0 6 799,0 0 1,2 3 111,5-3 1,-12 5-57,5 8 1,-12 2 73,-1 4 0,-4-1-82,-2 7 0,-9 1 4,-3 6 1,-14 6-29,-6 1 1,-6-7-215,-6-6 1,-1-11 225,1-2 0,-1-11 17,14-14 1,9-9-129,3-17 1,13-14 113,0-18 1,3-10-12,3-2 0,11-4-295,8-15 0,12 42 1,3-2 285,2-7 1,4-3 0,6-4 0,3-1-258,3-3 0,4 0 0,3 0 0,5 0 264,3-4 0,5 2 0,3 1 0,4 2-225,5-6 0,3 3 0,5 7 0,4 3 224,5 6 0,1 4 1,-2 8-1,1 3 4,0 4 1,1 4-1,-4 7 1,0 3-163,3 0 1,1 1 0,-1 5 0,1 2 160,3 4 0,-1 3 0,-3 1 0,-1 3 35,-1 5 0,-1 4 1,-10 5-1,-1 5-41,40 20 1,-17 16 14,-9 22 1,-37-27 0,-3 5-5,-3 11 0,-2 3 1,-3 2-1,-3 3-40,-3 5 0,-5 1 0,-3 2 1,-4-2 32,-5-3 0,-3 0 0,-5 8 1,-4 1-99,-4 1 1,-3-2 0,-3-5 0,-3-2 12,0 0 1,-4-3-1,-7-2 1,-5-3 80,-3 2 0,-4-3 0,-5-1 0,-3-3 0,-2-8 0,-1-3 0,3-5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4T17:54:54.519"/>
    </inkml:context>
    <inkml:brush xml:id="br0">
      <inkml:brushProperty name="width" value="0.08571" units="cm"/>
      <inkml:brushProperty name="height" value="0.08571" units="cm"/>
      <inkml:brushProperty name="color" value="#E71224"/>
    </inkml:brush>
  </inkml:definitions>
  <inkml:trace contextRef="#ctx0" brushRef="#br0">266 365 7569,'-11'6'147,"0"-1"-21,-2-1 0,4 3 55,-2-1-111,-1 7 0,-4-11 0,1 1 0,2-6 0,4-8 0,2-4 0,3-2 0,2-1 0,4-2 0,2-4 0,3-2 1,0-2 871,1 3-854,5-7 1,-10 14-3,8-4 1,0 3-121,6 3 109,-8-1 0,6 3-44,-4 3 1,-2 1 55,2 5 0,0 3-131,6-4 1,-6 5 65,0 1 6,0 7 1,4 2 50,-4 8 0,-2 1-25,-4 4 0,-3-3 0,4 5 0,-4-2 61,-2 0-38,0 0 0,0-6 25,0 1 0,-6-1-62,1 1 1,-3-6-6,3 0 0,-3-5 0,-4 3 51,0-2-44,1-1 1,-5-4-178,-1 3 173,8-3 1,-6 5-51,4-7 0,-3-2-6,-3-3 0,0-2 44,1-5 1,-1-2-9,1 3 1,1-4-109,4-2 0,2-5 83,3 0 0,4 0-2,-3 6 0,3-1 3,2 1 1,2-1 4,3 0 0,-1 1-1,7-1 0,0 3 1,6 3 0,-1-2-93,1 7 0,5-5 57,0 6 0,0-1-39,-5 6 1,-1 0 60,1 0 0,-1 2-2,1 3 0,-2 6 34,-4 12 0,-2-3 105,-4 7 0,-3-5-84,4 6 1,-4-6 128,-2 6 1,0-3-39,0 3 1,-8-2-49,-3-4 1,-3-4 32,-3 4 0,0-5-36,1-6 1,-3 2 1,-3-8 1,2 6-58,-7-5 1,4-1-134,-4-5 0,1 0 124,-2 0 0,5-1-76,6-5 1,0-3-1,1-8 1,5 1 67,0-1 0,7-7-103,-1-3 1,3-5 39,2-1 1,7-5-9,4-1 1,4 0 43,1 6 0,1 8-9,0 2 0,1 7 10,4 5 0,-4-2 19,5 7 0,0 1 78,0 5 1,-1 5-98,-6 1 0,1 7 123,-1-2 1,-1 5-49,-4 7 0,2-3 14,-8 7 1,1-5-16,-6 6 0,0-6 13,0 6 0,0-8-29,0 2 0,-7 0 6,-4-5 0,-4 3 45,-2-9 0,1-2-43,-1 2 0,1-7-79,-1 1 1,6-3 39,0-2 0,0 0-94,-6 0 1,6-7 56,0-4 1,8-4-109,-3-1 0,4-1 73,2 0 0,0-6-113,0-5 0,2 2 52,4-1 1,3 6 57,7-1 1,1 4-68,-1 1 1,1 1 90,0-1 0,-1 8-9,1 3 21,-1 5 0,-1 2 94,-4 5 1,2 3-58,-8 8 1,1 5 121,-6 0 1,0 5-77,0-4 1,0-1-51,0-6 1,-2 1 33,-3-1 1,-3 1 20,-3-1 0,-3-5 0,2-1 41,-2-3-69,-3-1 1,1-5 48,-1 5-88,0-4 0,1 3 0,1-10 0,4-6 0,6-4 0,3-2 0,2 1 1,0-1-1,0-1 0,2-2-395,3-2 393,4 0 0,6 5-69,-4 0 0,4 3-106,-4 3 164,4 3 10,1 8 60,1 0 0,-3 2-83,-2 4 1,-5 3 91,-7 7 1,0 1-43,0 0 1,0-6 15,0 0 0,-7 0-2,-5 5 0,3-5 6,-2 0 1,0-7 25,-5 1 1,5-3 74,0-2-153,-1 0 44,-4 0 0,7-2-52,3-3 1,4-4 16,2-8 1,0 6-159,0 0 140,8 0 0,-1-5-83,4-1 1,4 8 81,-4 3 1,-2 3-51,2-3 94,-7 4 0,5-5-77,-3 7 189,-5 7 1,7 2-47,-8 8 0,0 0 51,0-1 1,0 1-98,0-1 1,-6-5 7,1 0 0,-3-5-59,3 5 1,3-6 95,-4 6-84,-3-7 70,7 3-219,-5-7 1,7-1-29,0-5 0,2-1-17,3-4 0,-1-4 53,7 4 0,-5-4 17,5-1 0,-6-1 148,6 1 1,-5 1-186,5 4 254,-8-4-143,5 6 113,-8 0 1,0 9 44,0 11 0,-2 3 120,-3 3 0,-5 1-93,-6 4 1,-1-3 70,1 3 0,5-4-141,0-1 0,1-6-3,-1 0 0,-2-6-106,8 7 88,-8-9 0,9 5-226,-7-8 130,8 0 1,-10-2 23,7-4 0,1 3-26,5-9 0,-6 7-6,1-6 0,-1 5-42,6-5 56,-7 0 0,5 0-45,-4 0 61,5 8 1,1-7-116,0 5 79,0 3 0,1-5-70,5 7 84,-4 0 1,7 0-78,-4 0 155,-3 0-121,6 0 204,-8 7-144,0-5 1,0 7 158,0-3 1,0-3-51,0 8 0,0-5 168,0 5-169,0 0 1,-6 5 18,1 1 0,-3-8-15,3-3-29,3 3 0,-7-7-69,3 3 120,4-3-273,-5-2 17,7 0-6,0-7 0,0-2 122,0-8 0,0 6-26,0 0 0,0 5 60,0-5 0,0 6 3,0-6 1,0 5 6,0-5-39,0 8 1,0-7 173,0 5-122,0 3 0,2-5 23,3 7-44,-3 0 1,7 0-18,-3 0 27,-4 0 0,11 1-4,-8 5 1,1-2-3,-6 7 1,2-6-3,3 6 0,-3-5 16,3 5 0,-3-6-9,-2 6 1,0-5 3,0 5-52,0-7 1,0 5-55,0-4 13,0-3-164,-7 6-272,5-8 144,-5 0 195,-1 0-598,6 0-629,-5 0 1413,7-8 0,7-1 0,3-8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4T17:55:22.927"/>
    </inkml:context>
    <inkml:brush xml:id="br0">
      <inkml:brushProperty name="width" value="0.17143" units="cm"/>
      <inkml:brushProperty name="height" value="0.17143" units="cm"/>
      <inkml:brushProperty name="color" value="#AE198D"/>
      <inkml:brushProperty name="inkEffects" value="galaxy"/>
      <inkml:brushProperty name="anchorX" value="-135110.6875"/>
      <inkml:brushProperty name="anchorY" value="-106424.77344"/>
      <inkml:brushProperty name="scaleFactor" value="0.5"/>
    </inkml:brush>
  </inkml:definitions>
  <inkml:trace contextRef="#ctx0" brushRef="#br0">1 1 6802,'12'2'420,"-4"6"-352,-6-6 1,-2 10 14,0-4-51,10-6-23,-7 18 1,9-15-12,-4 10 0,-6-7-16,6 7 1,-6-8 17,-2 8 1,3-7 19,4 7 0,-5-8-7,6 8-18,4 0 53,-9 8 1,14-1-37,-9 0 1,7-7 5,-8 0 0,3-7-8,-2 7 1,-3 0-4,10 7 1,-8-7 35,8 0 0,-7 0-28,7 8 1,-8-1-4,8 0 1,-7 1 17,7-1 0,-1 8-6,9 0 0,-8 0-4,0-7 1,-3 7 4,3-1 1,5 4-37,-5-3 0,3-5-9,-3 5 1,5 2 9,-5-2 1,-3 2 16,3-2 1,-3-5-7,3 5 1,3-5 5,-11-2 1,11-1 17,-3 1 0,-3-1-14,3 0 1,-2 8 2,2 0 1,5 0-4,-5-7 0,-3 9 1,3 6 1,-2-4-20,1 4 1,6-3 16,-5 2 1,-2 3-1,2-10 0,-8 7-15,8-7 1,-2 8 0,2-8 1,2 7 10,-9-7 1,9 2 1,-2-2 0,-2-5-10,2 5 1,-3-5 0,3-2 0,2 7 0,-9 0 1,9-1 4,-2-6 1,3-1 0,-3 1 0,2 7-8,-9 0 0,9 0-12,-2-8 1,-2 1 11,2-1 1,-8 0-1,8 1 1,-8-8 0,8 0 1,-7 0 0,7 7 0,-8 1 0,8-1 0,-2 1 0,2-1 0,5 0 0,-5 1 0,-3-1 0,3 1 0,-2-1 0,2 1 0,2-1 0,-10 1 0,8-1 0,-7 0 0,7 1 0,-8-1 0,8 1 0,-7-1 0,9 1 0,-12-1 0,10 1 0,-10-8 0,3 0 0,2-8 0,-3 8 0,3-3 0,-2 3 0,-3 5 0,10-5 0,-8 5 0,8 3 0,-7-8 0,6 0 0,-1 0 0,2 7 0,2 1 0,-9-1 0,7 8 0,-8 0 0,8 0 0,-7-8 0,7-7 6,-8 0 1,3 0 9,-2 8 1,-6-8-6,6-1 1,-3 1 1,2 8 0,-2-1-2,10 1 0,-10-1 2,3 1 0,2-8-1,-3 0 0,3 0 7,-3 7-8,-4 0 0,9 1-4,-4-1 0,-6-7-25,6 0 1,-3-2 16,2 2-2,-4 5 1,9-8-3,-4 11 0,-6-8-2,6 0 1,-3-8-3,2 8 7,-4 0-1,17 7 1,-18 1-3,6-1 5,4 1 1,-2-1 1,5 1 1,-2-8 0,-6 0 1,-4 0-5,4 7 1,3-7 1,-3 0 1,3-3 78,-2 3-70,-6 5 3,18-7 13,-17 9-25,17 1 1,-18-8-8,6 0-1,4-10-79,-9 5-13,7-10 66,-10 0-2,0-10 1,-3 0-105,-4-5-377,4-5 94,-7 7 182,0 1 57,8 2 92,-8 10 1,10 2 141,0 6-140,0-6 11,0 8 0,0-7 37,0 4 346,0-4-168,0 7 38,0-10-92,0 10-39,0-8 1,2 16 170,6-11-190,-6 11 1,8-13 35,-10 9 2,10-9 1,-7 8 79,4-6-131,-4-4 4,-3 7 19,0-10-9,10 10 0,-8-8-6,8 18 0,-7-7-3,4 9 0,-4-7 6,4 0 1,-2-7-13,3 7 8,-6-10 5,8 15-97,-10-18-17,0 8-202,0-10 86,0-10 146,0 8-70,0-18 1,0 15-617,0-10 746,0 10 0,-10-25 0,-2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4T17:55:32.177"/>
    </inkml:context>
    <inkml:brush xml:id="br0">
      <inkml:brushProperty name="width" value="0.17143" units="cm"/>
      <inkml:brushProperty name="height" value="0.17143" units="cm"/>
      <inkml:brushProperty name="color" value="#AE198D"/>
      <inkml:brushProperty name="inkEffects" value="galaxy"/>
      <inkml:brushProperty name="anchorX" value="-176536.375"/>
      <inkml:brushProperty name="anchorY" value="-131929.09375"/>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88850.39063"/>
      <inkml:brushProperty name="anchorY" value="-139514.89063"/>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202915.3125"/>
      <inkml:brushProperty name="anchorY" value="-150153.5625"/>
      <inkml:brushProperty name="scaleFactor" value="0.5"/>
    </inkml:brush>
    <inkml:brush xml:id="br3">
      <inkml:brushProperty name="width" value="0.17143" units="cm"/>
      <inkml:brushProperty name="height" value="0.17143" units="cm"/>
      <inkml:brushProperty name="color" value="#AE198D"/>
      <inkml:brushProperty name="inkEffects" value="galaxy"/>
      <inkml:brushProperty name="anchorX" value="-219988.21875"/>
      <inkml:brushProperty name="anchorY" value="-161353.42188"/>
      <inkml:brushProperty name="scaleFactor" value="0.5"/>
    </inkml:brush>
    <inkml:brush xml:id="br4">
      <inkml:brushProperty name="width" value="0.17143" units="cm"/>
      <inkml:brushProperty name="height" value="0.17143" units="cm"/>
      <inkml:brushProperty name="color" value="#AE198D"/>
      <inkml:brushProperty name="inkEffects" value="galaxy"/>
      <inkml:brushProperty name="anchorX" value="-241576.51563"/>
      <inkml:brushProperty name="anchorY" value="-176417.6875"/>
      <inkml:brushProperty name="scaleFactor" value="0.5"/>
    </inkml:brush>
    <inkml:brush xml:id="br5">
      <inkml:brushProperty name="width" value="0.17143" units="cm"/>
      <inkml:brushProperty name="height" value="0.17143" units="cm"/>
      <inkml:brushProperty name="color" value="#AE198D"/>
      <inkml:brushProperty name="inkEffects" value="galaxy"/>
      <inkml:brushProperty name="anchorX" value="-258447.39063"/>
      <inkml:brushProperty name="anchorY" value="-184699.35938"/>
      <inkml:brushProperty name="scaleFactor" value="0.5"/>
    </inkml:brush>
    <inkml:brush xml:id="br6">
      <inkml:brushProperty name="width" value="0.17143" units="cm"/>
      <inkml:brushProperty name="height" value="0.17143" units="cm"/>
      <inkml:brushProperty name="color" value="#AE198D"/>
      <inkml:brushProperty name="inkEffects" value="galaxy"/>
      <inkml:brushProperty name="anchorX" value="-278015.40625"/>
      <inkml:brushProperty name="anchorY" value="-198147.39063"/>
      <inkml:brushProperty name="scaleFactor" value="0.5"/>
    </inkml:brush>
    <inkml:brush xml:id="br7">
      <inkml:brushProperty name="width" value="0.17143" units="cm"/>
      <inkml:brushProperty name="height" value="0.17143" units="cm"/>
      <inkml:brushProperty name="color" value="#AE198D"/>
      <inkml:brushProperty name="inkEffects" value="galaxy"/>
      <inkml:brushProperty name="anchorX" value="-297336.5"/>
      <inkml:brushProperty name="anchorY" value="-208879.26563"/>
      <inkml:brushProperty name="scaleFactor" value="0.5"/>
    </inkml:brush>
    <inkml:brush xml:id="br8">
      <inkml:brushProperty name="width" value="0.17143" units="cm"/>
      <inkml:brushProperty name="height" value="0.17143" units="cm"/>
      <inkml:brushProperty name="color" value="#AE198D"/>
      <inkml:brushProperty name="inkEffects" value="galaxy"/>
      <inkml:brushProperty name="anchorX" value="-316904.5"/>
      <inkml:brushProperty name="anchorY" value="-222372.20313"/>
      <inkml:brushProperty name="scaleFactor" value="0.5"/>
    </inkml:brush>
  </inkml:definitions>
  <inkml:trace contextRef="#ctx0" brushRef="#br0">4692 607 7505,'0'-15'-957,"0"0"884,0 10 1,3-5-60,4 10 171,-4 0-125,7 0 827,-10 0 1,-3-8-663,-4 1-6,4 0-13,-7 7 270,10 0-219,-10-10-21,8 7 39,-18-7-111,17 10 1,-14-2 36,9-6 0,-2 6-69,3-6 55,5 6 1,-11 2-129,6 0 79,4-10-12,-17 7 26,8-7 1,-3 8 0,0-6 1,7 6 9,-7-6-2,0 6 25,-7 2-32,-1 0 0,1-3-11,0-4 1,7 4 16,0-4 0,0 4-2,-8 3 1,8 0-14,0 0 1,0 0-1,-7 0 0,7 0 11,0 0 0,0-7-2,-8-1 1,1 1 8,0 7 1,-1 0-4,1 0 1,-1 0 3,1 0 0,-1 0-16,1 0 0,-1 0-1,1 0 0,0 0-1,-1 0 0,1 0-3,-1 0-6,1-10 0,-1 7 13,1-4 0,-1 4-12,1 3 1,7-7 11,0-1-8,0 1 1,-7 7 15,-1 0 0,1-8 1,-1 1 1,8 0 2,0 7 1,0 0 2,-7 0 0,7 0-23,0 0 0,0 0 12,-7 0 1,-1 0-17,1 0 1,-1 0 14,1 0 0,-1-8-16,1 1 1,-3-1 9,-5 8 1,5 0-4,-5 0 0,5 0-13,3 0 0,-1-2-2,1-6 1,-1 6-35,1-6 0,-8 6 44,0 2 0,0-8-2,8 1 0,-1-1-2,1 8 0,-1 0-5,1 0 0,-3 0 15,-5 0 1,13 0 1,-6 0 0,6 0-6,-6 0 0,1 0 2,-1 0 1,8 0 16,0 0 0,0-7-18,-7-1 1,7 1 11,0 7 0,0 0-10,-7 0 1,7-3 5,0-4 0,0 4-3,-8-4 1,1 4-2,-1 3 0,8-2 0,1-6 0,-1 6 0,-8-6 0,1 6 0,-1 2 0,-7 0 0,0 0 0,-2 0 75,2 0 1,3-3-71,-11-4 0,8 4 82,-7-4 0,7 4-48,-8 3 0,11 0 4,-3 0 0,-2 0-27,2 0 0,0 0-1,7 0 0,1-2 19,-1-6 1,1 6 3,0-6 0,-1-2-123,1 3 0,-1-3 76,1 3 0,-1 2-1,1-10 1,-3 10 11,-5-3 0,5 3 0,-5-2 0,-2 4 27,2-4 1,-8 4 4,8 3 0,-7 0 26,7 0 1,-2 0-46,2 0 0,5 0 11,-5 0 1,-3 0-5,4 0 1,-1 0-9,7 0 1,1 0 5,-1 0 1,1 0-4,-1 0 0,1-2-7,-1-6 0,9 6 4,-1-6-14,0 6 0,-8 2 15,1 0 0,7 0-14,0 0 23,0 0-9,-8 0 1,1 0 1,-1 0 1,8 0 18,1 0-31,-1 0-4,-8 0 0,3-3-5,5-4 1,-5 4 13,5-4 0,3 4-22,-3 3 1,2-2 17,-2-6 1,-5 6 36,5-6 1,3 6-32,-3 2 0,0 0 0,-7 0 1,7 0-1,0 0-4,0 0 1,-8 0-21,1 0 1,7 0 33,0 0-47,0 10 39,-8-8-44,1 8 0,7-10-70,0 0-14,10 0 29,-15 0-15,18 0-31,-18 0 0,15 0-20,-10 0-27,10 0 120,-15 0 0,15 0-304,-10 0 56,10 0 1,-8 0-720,6 0 568,4 0 457,-7 0 0,0-10 0,-2-2 0</inkml:trace>
  <inkml:trace contextRef="#ctx0" brushRef="#br1" timeOffset="10054">1999 3031 6733,'0'15'75,"0"0"39,0-10-116,0 5 1,-3-10-129,-4 0 0,4 3 34,-4 4 146,4-4 9,3 7 1,-7-8-46,-1 6 191,-9-6-100,4 8 12,-9-10-76,-1 0 0,3-2 67,5-6-125,-4 6 1,14-16 58,-10 11 1,10-11-89,-3 3 0,6 3 74,2-3 0,-8 0-75,1-8 0,-1 8 41,8 0 0,0-2-10,0-13 48,0 15 1,0-7 0,0 14 0,0 3-23,0-10 1,0 8-2,0-8 0,8 7 43,-1-7 1,3 8-34,-2-8 0,-3 2-15,10-2 1,-8-2 43,8 9-10,0-9-13,7 14 1,1-6 0,-1 9 1,-7 0-3,0 0 1,-7 0 13,7 0-16,0 0 0,5 9-1,-5 6 1,2-2 10,-10 2 0,8 0 0,-7 7 0,-1 1 26,-7-1-35,0 1 1,0-1 3,0 1 1,0-1-34,0 0 52,-10 1-19,-2-1 1,-10 1-4,-1-1 0,8-9-92,0-6 1,8-4 20,-8-3 1,7 0-288,-7 0 97,10 0-58,-15 0 0,15 0-590,-10 0 885,10 0 0,-15 0 0,8 0 0</inkml:trace>
  <inkml:trace contextRef="#ctx0" brushRef="#br2" timeOffset="14141">4984 3592 6509,'-10'13'169,"5"-3"-5,-10-10-97,10 0-89,-15 0 1,15 0 48,-10 0-9,10 0 21,-15 0 0,8 0 51,-11 0-53,1 0 2,0-10 0,7 0 5,0-5-14,10-5 0,-13 8-47,11-11 1,-1 1 1,6-1 12,-6 1 0,6 7-12,-6 0-28,6 0 48,2-8 1,0 8-15,0 0 1,0 8 5,0-8 47,0 10 0,0-7-37,0 4 3,0 6 82,0-18-39,0 17 1,2-14-32,6 9 0,-6-2 32,6 3-51,4 4 1,-2-9 18,5 4 0,5 6-9,-5-6 0,-2 6-5,1 2 1,-6-8 1,7 1 11,0-1-4,7 8 5,1 0 0,-3 3-10,-5 4 1,5-4 21,-5 4 1,-3 3-21,3-2 1,-7 7-5,7-8 12,-10 11 0,12-6 0,-10 11 0,8-1 12,-7 0 1,-1 1 2,-7-1 0,3 1-7,4-1-9,-4 1 1,7-1-10,-10 1 0,0-8 10,0 0 0,-3-3-38,-4 3 1,2 2 12,-10-9 1,7 2-6,-7-3 0,8-4-35,-8 4-44,0-4 1,-7-3-71,-1 0 0,8 0-68,0 0-89,0 0 118,-7 0-483,-1 0 293,11 0 386,2 0 0,10 0 0,0 0 0</inkml:trace>
  <inkml:trace contextRef="#ctx0" brushRef="#br3" timeOffset="15162">5119 3637 6837,'-13'0'-240,"3"0"360,10 0-5,0-10 116,0 8-105,0-8 848,0 10-916,10 0-18,-7 10 0,9-8 44,-4 6 15,-6 4-56,18-9 1,-10 9 44,5-4-108,5-6 61,-7 18 1,9-10-36,1 5 0,-9-2 26,1-6 1,-2-2-79,2 10 1,5-7 37,-5 6 0,5-6-4,2 7 0,-2-8 5,-5 8 1,5-7-2,-5 7 0,5-8-5,2 8 0,-7-7 14,0 7 0,0-10-3,8 2 1,-8 3-4,0-2-52,0 9 0,7-7 47,1 5 1,-3 5-2,-6-5 1,6-3 7,-5 3 0,-2-2 2,2 2 1,0 5 13,7-5 1,-7-3-22,0 3 0,0-7 32,8 7 0,-1-3-26,1 3 1,-1 3 3,0-11 1,1 8 13,-1-8 0,1 3 2,-1-2 0,1-3-16,-1 10 1,1-8-2,-1 8 0,0-2-26,1 2 0,-1-3 29,1-4 1,-3-3-47,-5 10 0,5-3 34,-5 3 2,5 5 1,2-7-4,0 9 1,-7-7-3,0 0 0,-7-8-19,7 8 0,-8-7-30,8 7 23,-10-10 6,15 15 48,-7-8 0,2 3-30,0 0 1,-3-7 26,3 7 0,-2-8-12,-6 8 1,-2-7 3,10 6 1,-8-6-8,8 7 1,-7-8 3,7 8 0,-3-7 12,3 7-14,5 0 0,-10 7 72,5 1 1,3-8-68,-11 0 0,8 0 68,-7 7 1,7 0-72,-8 1 0,10-1 1,-4 1 5,9-1-15,-9-9-31,7 7 62,-18-18-223,18 8 177,-17-10-161,7 0-225,-10 0 59,0-10-308,0 8 150,0-8 506,0 10 0,-10-10 0,-3-3 0</inkml:trace>
  <inkml:trace contextRef="#ctx0" brushRef="#br4" timeOffset="17604">4715 697 7663,'-13'0'-557,"3"0"605,10 0-30,0 10 1,-2-8 53,-6 6-55,6-6 1,-11 6 115,6-1 1,2 1-96,-10-8 1,7 0 52,-6 0 0,6 0-15,-7 0-2,0 0-19,-7 0-28,-1 0 60,1-10-47,9-3 1,-4-9-96,9-1 1,1 1 44,7-1 0,0 8-28,0 0 1,0 0 29,0-7 1,0 0-1,0-1 0,0 1 4,0-1 1,0 8-7,0 0 36,0 0 1,0-7-25,0-1 0,7 8 0,1 0 1,-1 8 4,-7-8 93,10 10-78,3-15 0,7 15 1,-5-10 0,5 10 8,-5-2 0,-3 4 0,3 3 0,-7 0-13,6 0 2,1 0 1,5 3-3,-5 4 1,3-2 21,-11 10-17,11 0 0,-13 5-13,10-5 1,-8 5 6,8-5-1,-10 5 1,5 2-2,-10 1 1,0-1 57,0 1 0,0-1-51,0 1 1,0-1 51,0 0 0,0 1-47,0-1 0,-2 1-21,-6-1 1,6-7 8,-6 0 0,-2-7 1,3 7 1,-3-10-11,2 2-153,6-4-126,-18-3 75,17 0-343,-17 0 338,18 0 1,-8-3-551,10-4 415,0 4 0,0-9 338,0 4 0,0 6 0,0-8 0,0 10 0</inkml:trace>
  <inkml:trace contextRef="#ctx0" brushRef="#br5" timeOffset="18741">4647 809 7258,'0'15'75,"0"0"1,0 2-1,0 3 82,0 3-126,0-1 0,0-7 7,0 0 0,0 0-110,0 7 107,0 1 0,0 2-36,0 5 1,0-5-12,0 5 1,0 2 11,0-2 1,0 7 14,0-7 0,0 10-34,0-2 1,0 2 28,0-3 1,0 5-19,0-4 0,0-3 7,0 2 0,0-2 1,0 2 0,0 3 5,0-10 1,8 3-1,-1-3 0,1-3 0,-8 11 1,0-4-2,0 4 0,0 9 30,0-9 1,0 9-29,0-10 1,0 6 15,0 2 1,0-3-4,0-4 0,7 1 2,1-9 1,-1 8-10,-7-8 0,0 7-1,0-7 0,3 8-6,4-9 1,-4 4 7,4-3 1,-4-5-2,-3 5 1,0-5 12,0-3-21,0 1 1,0-1 4,0 0 0,7 1 1,1-1 0,-1 1-9,-7-1 0,0-7-2,0 0-10,0 0 1,0 8 17,0-1 1,0-7-2,0 0 0,0-8 0,0 8-23,10 0 1,-7 0 12,4 0-1,-4-10 4,-3 15 0,0-15 1,0 10 0,0-7 0,0 7 0,2-10 0,6 2 0,-6 6 0,8-1 0,-10 10 0,0 1 0,0-1 0,0 1 0,0-1 3,0 1-3,0-1 3,0 1-2,0-1 20,10 0-21,-7 1 1,7-1 1,-10-9 0,0-3-88,0-10 82,10 0-116,-8 0 100,8 0-1420,-10 0 1258,0-10 0,0-3 182,0-9 0,0-1 0,0 1 0</inkml:trace>
  <inkml:trace contextRef="#ctx0" brushRef="#br6" timeOffset="21788">1886 2941 6384,'20'-15'37,"-2"3"0,-6 0 0,-2-1 0,8 6 22,-3-8 0,-3 2-44,3-2 0,-2-5 11,2 5 0,4 3 38,-4-3 0,3 0 9,-3-8 0,5 8-62,-5 0 1,5 1-6,2-9 0,3 1-31,5-1 0,-5 8 34,5 0 0,-5 0 0,-3-7 1,1-1-1,2 1 0,2-1 0,3 1 1,-2 2-1,-4 3 28,-1 2-29,-1 0 1,3-8-23,5 1 1,-5-1 25,5 1 0,-5-3-20,-3-5 1,1 3 17,-1-11 0,3 8-10,5-7 1,-5 7 18,5-8 0,3 9 0,-4-9 0,11 8-10,-2-7 0,-3 9 3,2-2 0,-2 3-10,2-3 1,6 5 8,-6-5 0,3 5-23,-2 3 1,4-1 21,-5 1 1,-2-1-25,3 1 1,-11-5 10,3 4 1,3-12-2,-4 13 1,1-6 1,-7 6 0,-1-1 0,1 1 1,-1 0 0,1-1 1,2 1 0,5-1 0,-6 1 0,6-1 0,-5 1 0,-2-1 0,-1 1 0,1 0 0,7-1 0,0 1 0,-1-1 0,-6 1 0,-1-1 0,1 1 0,7-1 0,0 1 0,0-1-21,-8 1 1,0 0 19,1-1 0,-1 8 0,1 0 0,-1 3-2,1-3 1,-1-3-14,1 11 0,-3-11 15,-5 3 0,4 3 0,-4-3 1,3 7-11,-3-6 1,5 6-1,-5-7 1,-3 8-30,3-8 0,-7 10 26,7-3-53,-10-4 44,15 9-6,-18-17-38,8 18-5,-10-8-593,0 10 569,0-10 96,0 7 0,0-7 0,0 0 0,0-2 0</inkml:trace>
  <inkml:trace contextRef="#ctx0" brushRef="#br7" timeOffset="24021">1999 2807 6087,'-15'7'557,"0"1"-121,-3-3-588,8-3 199,0-2 823,10 0-661,0 10-117,0-7 17,0 7-74,0-10-12,0 10 41,10-8 0,-5 8-14,10-10 1,-7 0-157,7 0 136,-10 0 1,15 0-81,-5 0 1,-3 0 72,3 0 0,-8 0 5,8 0 0,-7 0 7,7 0-16,0 0 1,7 0-34,1 0 0,-8 0 51,0 0-20,0 0 0,7 0 3,1 0 0,-8 0-67,-1 0 49,1 0 1,8 0-2,-1 0 1,-7 0 1,0 0 1,0 0 2,8 0 0,-8-7-23,0-1 23,0 1 0,7 7 4,0 0-5,1 0 0,-1 0-15,1 0 1,-8 0 23,0 0 1,-8 7 1,8 1 0,-7-1 11,7-7-12,0 0 1,5 3-18,-5 4 1,-3-4 17,-5 4-6,6-4 1,2-3 15,0 0-90,0 0 67,7 0-4,1 0 1,-1 7-3,1 0 1,-8 1-5,0-8 6,0 0 0,7 7 1,0 1 0,1-1 0,-1 1 0,1-1 0,-1 1 0,1-1 0,-1 1 0,1-1 0,-1-7 0,-7 8 0,0-1 0,0 1 0,7-8 0,1 2 0,-1 6 0,-7-6 0,0 6 0,0-6 0,8-2 0,-1 0 0,-7 3 0,0 4 9,0-4 1,7 7 0,1-10 0,-8 7-9,0 1 0,-8 2 2,8-3 29,0-4 1,5 9-2,-5-4-14,5-6-3,-7 8 1,9-10-34,0 0 0,-7 7 18,0 1 1,-7-1-2,7-7 1,-8 0-1,8 0 0,-7 0-1,7 0 0,-8 3 3,8 4 1,-7-4-4,7 4 0,-8-4 2,8-3 0,-8 2 0,8 6 1,-7-6 0,7 6 0,-8-6 0,8-2 0,0 0 0,8 0 0,-1 0 0,-7 0 0,0 0 0,0 0 0,8 8 0,-1-1 0,0 1 0,1-8 0,-8 0 0,0 0 0,0 10 0,7-8 0,1 6 0,-1-6 0,1-2 0,-1 0 0,-7 0 0,0 0 0,0 0 0,7 0 0,-7 0 0,0 0 0,0 3 0,8 4 0,-8-4 0,0 4 0,0-4 0,7-3 0,-7 0 0,0 0 0,-3 2 0,3 6 0,5-6 0,-5 6 0,-2-6 0,2-2 0,-8 0 0,8 0 0,-7 8 0,7-1 0,0 1 0,7-8 6,1 0 0,-8 7 19,-1 1 1,-6-1 28,7-7-45,-10 0-2,15 0 0,-15 0-14,10 0 1,-8 0 15,8 0-1,-7 0 3,7 0 0,-8 0-34,8 0-83,-10 0 101,15 0-13,-7 0-116,-1 10-8,-2-7-116,-10 6 0,0-6-110,0 4 235,0-4 133,0 7 0,0-10 0,0 0 0</inkml:trace>
  <inkml:trace contextRef="#ctx0" brushRef="#br8" timeOffset="25503">1 68 6516,'0'-12'32,"0"-8"-35,0 17 64,0-17 20,0 18 1,0-8 266,0 10-254,10 0 31,-8 0 1,11 2-82,-6 6 1,-4-3 34,4 10-56,6-10 1,-3 15-5,5-5 0,5 2-51,-5-2 0,-3 5 65,3-5 1,0 12-8,7 3 1,1 3-8,-1-3 0,1-5 1,-1 5 0,1 2 5,-1-2 0,0 7-1,1-7 1,7 3-37,0-3 0,0-5-4,-8 4 0,3-4 3,5-2 0,-5 2 24,5 5 0,-5-5-6,-3 5 1,1-3-7,-1 3 0,1-3 13,-1 11 1,1-8-1,-1 7 1,0-2 1,1 3 1,-1 4-8,1-5 1,-1 6 0,1 2 1,-8-8-19,0 0 1,0-2 18,7 3 0,0-3 0,1-5 0,-1-5-10,1 4 0,-1-4 23,1-2 1,-1-1-21,1 1 0,-1-1 0,1 1 0,6-1-2,1 1 1,0-1 0,-7 0 0,-1 8-1,1 0 0,-3 0 6,-5-7 1,5-1-1,-6 1 1,-1-1-4,2 0 1,-3 1 46,3-1 0,5 1-12,-5-1 1,-2 1 6,2-1 0,-8 1-26,8-1 1,-2 1 2,2-1 1,2 0-23,-9 1 0,9 2 23,-2 5 0,-3-5 3,3 5 0,-7-5-18,7-3 1,-3 0-47,3 1 1,3-1 48,-11 1 1,3-3-2,-2-5 0,-6 5 18,6-5 1,2 5 4,-3 2 1,3 0 98,-2 1-115,-6-1 0,16 1 6,-11-1 0,3 1 1,-3-1 1,-2-2-2,10-5 0,-7 5-30,7-5 0,-8-3-10,8 3 0,-10-7-11,3 7-10,4-10-158,1 5 187,-1 0-16,8-8-12,-17 8-54,7-10 1,-8 8-124,6-1-229,-6 1 38,8-8-283,-10 10 383,0-8 0,-2 8 305,-6-10 0,6-10 0,-8-2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4T17:54:46.565"/>
    </inkml:context>
    <inkml:brush xml:id="br0">
      <inkml:brushProperty name="width" value="0.08571" units="cm"/>
      <inkml:brushProperty name="height" value="0.08571" units="cm"/>
      <inkml:brushProperty name="color" value="#E71224"/>
    </inkml:brush>
  </inkml:definitions>
  <inkml:trace contextRef="#ctx0" brushRef="#br0">1334 1773 7569,'-19'0'-822,"0"0"1,0 6 799,0 0 1,2 3 111,5-3 1,-12 5-57,5 8 1,-12 2 73,-1 4 0,-4-1-82,-2 7 0,-9 1 4,-3 6 1,-14 6-29,-6 1 1,-6-7-215,-6-6 1,-1-11 225,1-2 0,-1-11 17,14-14 1,9-9-129,3-17 1,13-14 113,0-18 1,3-10-12,3-2 0,11-4-295,8-15 0,12 42 1,3-2 285,2-7 1,4-3 0,6-4 0,3-1-258,3-3 0,4 0 0,3 0 0,5 0 264,3-4 0,5 2 0,3 1 0,4 2-225,5-6 0,3 3 0,5 7 0,4 3 224,5 6 0,1 4 1,-2 8-1,1 3 4,0 4 1,1 4-1,-4 7 1,0 3-163,3 0 1,1 1 0,-1 5 0,1 2 160,3 4 0,-1 3 0,-3 1 0,-1 3 35,-1 5 0,-1 4 1,-10 5-1,-1 5-41,40 20 1,-17 16 14,-9 22 1,-37-27 0,-3 5-5,-3 11 0,-2 3 1,-3 2-1,-3 3-40,-3 5 0,-5 1 0,-3 2 1,-4-2 32,-5-3 0,-3 0 0,-5 8 1,-4 1-99,-4 1 1,-3-2 0,-3-5 0,-3-2 12,0 0 1,-4-3-1,-7-2 1,-5-3 80,-3 2 0,-4-3 0,-5-1 0,-3-3 0,-2-8 0,-1-3 0,3-5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4T17:54:54.519"/>
    </inkml:context>
    <inkml:brush xml:id="br0">
      <inkml:brushProperty name="width" value="0.08571" units="cm"/>
      <inkml:brushProperty name="height" value="0.08571" units="cm"/>
      <inkml:brushProperty name="color" value="#E71224"/>
    </inkml:brush>
  </inkml:definitions>
  <inkml:trace contextRef="#ctx0" brushRef="#br0">266 365 7569,'-11'6'147,"0"-1"-21,-2-1 0,4 3 55,-2-1-111,-1 7 0,-4-11 0,1 1 0,2-6 0,4-8 0,2-4 0,3-2 0,2-1 0,4-2 0,2-4 0,3-2 1,0-2 871,1 3-854,5-7 1,-10 14-3,8-4 1,0 3-121,6 3 109,-8-1 0,6 3-44,-4 3 1,-2 1 55,2 5 0,0 3-131,6-4 1,-6 5 65,0 1 6,0 7 1,4 2 50,-4 8 0,-2 1-25,-4 4 0,-3-3 0,4 5 0,-4-2 61,-2 0-38,0 0 0,0-6 25,0 1 0,-6-1-62,1 1 1,-3-6-6,3 0 0,-3-5 0,-4 3 51,0-2-44,1-1 1,-5-4-178,-1 3 173,8-3 1,-6 5-51,4-7 0,-3-2-6,-3-3 0,0-2 44,1-5 1,-1-2-9,1 3 1,1-4-109,4-2 0,2-5 83,3 0 0,4 0-2,-3 6 0,3-1 3,2 1 1,2-1 4,3 0 0,-1 1-1,7-1 0,0 3 1,6 3 0,-1-2-93,1 7 0,5-5 57,0 6 0,0-1-39,-5 6 1,-1 0 60,1 0 0,-1 2-2,1 3 0,-2 6 34,-4 12 0,-2-3 105,-4 7 0,-3-5-84,4 6 1,-4-6 128,-2 6 1,0-3-39,0 3 1,-8-2-49,-3-4 1,-3-4 32,-3 4 0,0-5-36,1-6 1,-3 2 1,-3-8 1,2 6-58,-7-5 1,4-1-134,-4-5 0,1 0 124,-2 0 0,5-1-76,6-5 1,0-3-1,1-8 1,5 1 67,0-1 0,7-7-103,-1-3 1,3-5 39,2-1 1,7-5-9,4-1 1,4 0 43,1 6 0,1 8-9,0 2 0,1 7 10,4 5 0,-4-2 19,5 7 0,0 1 78,0 5 1,-1 5-98,-6 1 0,1 7 123,-1-2 1,-1 5-49,-4 7 0,2-3 14,-8 7 1,1-5-16,-6 6 0,0-6 13,0 6 0,0-8-29,0 2 0,-7 0 6,-4-5 0,-4 3 45,-2-9 0,1-2-43,-1 2 0,1-7-79,-1 1 1,6-3 39,0-2 0,0 0-94,-6 0 1,6-7 56,0-4 1,8-4-109,-3-1 0,4-1 73,2 0 0,0-6-113,0-5 0,2 2 52,4-1 1,3 6 57,7-1 1,1 4-68,-1 1 1,1 1 90,0-1 0,-1 8-9,1 3 21,-1 5 0,-1 2 94,-4 5 1,2 3-58,-8 8 1,1 5 121,-6 0 1,0 5-77,0-4 1,0-1-51,0-6 1,-2 1 33,-3-1 1,-3 1 20,-3-1 0,-3-5 0,2-1 41,-2-3-69,-3-1 1,1-5 48,-1 5-88,0-4 0,1 3 0,1-10 0,4-6 0,6-4 0,3-2 0,2 1 1,0-1-1,0-1 0,2-2-395,3-2 393,4 0 0,6 5-69,-4 0 0,4 3-106,-4 3 164,4 3 10,1 8 60,1 0 0,-3 2-83,-2 4 1,-5 3 91,-7 7 1,0 1-43,0 0 1,0-6 15,0 0 0,-7 0-2,-5 5 0,3-5 6,-2 0 1,0-7 25,-5 1 1,5-3 74,0-2-153,-1 0 44,-4 0 0,7-2-52,3-3 1,4-4 16,2-8 1,0 6-159,0 0 140,8 0 0,-1-5-83,4-1 1,4 8 81,-4 3 1,-2 3-51,2-3 94,-7 4 0,5-5-77,-3 7 189,-5 7 1,7 2-47,-8 8 0,0 0 51,0-1 1,0 1-98,0-1 1,-6-5 7,1 0 0,-3-5-59,3 5 1,3-6 95,-4 6-84,-3-7 70,7 3-219,-5-7 1,7-1-29,0-5 0,2-1-17,3-4 0,-1-4 53,7 4 0,-5-4 17,5-1 0,-6-1 148,6 1 1,-5 1-186,5 4 254,-8-4-143,5 6 113,-8 0 1,0 9 44,0 11 0,-2 3 120,-3 3 0,-5 1-93,-6 4 1,-1-3 70,1 3 0,5-4-141,0-1 0,1-6-3,-1 0 0,-2-6-106,8 7 88,-8-9 0,9 5-226,-7-8 130,8 0 1,-10-2 23,7-4 0,1 3-26,5-9 0,-6 7-6,1-6 0,-1 5-42,6-5 56,-7 0 0,5 0-45,-4 0 61,5 8 1,1-7-116,0 5 79,0 3 0,1-5-70,5 7 84,-4 0 1,7 0-78,-4 0 155,-3 0-121,6 0 204,-8 7-144,0-5 1,0 7 158,0-3 1,0-3-51,0 8 0,0-5 168,0 5-169,0 0 1,-6 5 18,1 1 0,-3-8-15,3-3-29,3 3 0,-7-7-69,3 3 120,4-3-273,-5-2 17,7 0-6,0-7 0,0-2 122,0-8 0,0 6-26,0 0 0,0 5 60,0-5 0,0 6 3,0-6 1,0 5 6,0-5-39,0 8 1,0-7 173,0 5-122,0 3 0,2-5 23,3 7-44,-3 0 1,7 0-18,-3 0 27,-4 0 0,11 1-4,-8 5 1,1-2-3,-6 7 1,2-6-3,3 6 0,-3-5 16,3 5 0,-3-6-9,-2 6 1,0-5 3,0 5-52,0-7 1,0 5-55,0-4 13,0-3-164,-7 6-272,5-8 144,-5 0 195,-1 0-598,6 0-629,-5 0 1413,7-8 0,7-1 0,3-8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4T17:55:22.927"/>
    </inkml:context>
    <inkml:brush xml:id="br0">
      <inkml:brushProperty name="width" value="0.17143" units="cm"/>
      <inkml:brushProperty name="height" value="0.17143" units="cm"/>
      <inkml:brushProperty name="color" value="#AE198D"/>
      <inkml:brushProperty name="inkEffects" value="galaxy"/>
      <inkml:brushProperty name="anchorX" value="-135110.6875"/>
      <inkml:brushProperty name="anchorY" value="-106424.77344"/>
      <inkml:brushProperty name="scaleFactor" value="0.5"/>
    </inkml:brush>
  </inkml:definitions>
  <inkml:trace contextRef="#ctx0" brushRef="#br0">1 1 6802,'12'2'420,"-4"6"-352,-6-6 1,-2 10 14,0-4-51,10-6-23,-7 18 1,9-15-12,-4 10 0,-6-7-16,6 7 1,-6-8 17,-2 8 1,3-7 19,4 7 0,-5-8-7,6 8-18,4 0 53,-9 8 1,14-1-37,-9 0 1,7-7 5,-8 0 0,3-7-8,-2 7 1,-3 0-4,10 7 1,-8-7 35,8 0 0,-7 0-28,7 8 1,-8-1-4,8 0 1,-7 1 17,7-1 0,-1 8-6,9 0 0,-8 0-4,0-7 1,-3 7 4,3-1 1,5 4-37,-5-3 0,3-5-9,-3 5 1,5 2 9,-5-2 1,-3 2 16,3-2 1,-3-5-7,3 5 1,3-5 5,-11-2 1,11-1 17,-3 1 0,-3-1-14,3 0 1,-2 8 2,2 0 1,5 0-4,-5-7 0,-3 9 1,3 6 1,-2-4-20,1 4 1,6-3 16,-5 2 1,-2 3-1,2-10 0,-8 7-15,8-7 1,-2 8 0,2-8 1,2 7 10,-9-7 1,9 2 1,-2-2 0,-2-5-10,2 5 1,-3-5 0,3-2 0,2 7 0,-9 0 1,9-1 4,-2-6 1,3-1 0,-3 1 0,2 7-8,-9 0 0,9 0-12,-2-8 1,-2 1 11,2-1 1,-8 0-1,8 1 1,-8-8 0,8 0 1,-7 0 0,7 7 0,-8 1 0,8-1 0,-2 1 0,2-1 0,5 0 0,-5 1 0,-3-1 0,3 1 0,-2-1 0,2 1 0,2-1 0,-10 1 0,8-1 0,-7 0 0,7 1 0,-8-1 0,8 1 0,-7-1 0,9 1 0,-12-1 0,10 1 0,-10-8 0,3 0 0,2-8 0,-3 8 0,3-3 0,-2 3 0,-3 5 0,10-5 0,-8 5 0,8 3 0,-7-8 0,6 0 0,-1 0 0,2 7 0,2 1 0,-9-1 0,7 8 0,-8 0 0,8 0 0,-7-8 0,7-7 6,-8 0 1,3 0 9,-2 8 1,-6-8-6,6-1 1,-3 1 1,2 8 0,-2-1-2,10 1 0,-10-1 2,3 1 0,2-8-1,-3 0 0,3 0 7,-3 7-8,-4 0 0,9 1-4,-4-1 0,-6-7-25,6 0 1,-3-2 16,2 2-2,-4 5 1,9-8-3,-4 11 0,-6-8-2,6 0 1,-3-8-3,2 8 7,-4 0-1,17 7 1,-18 1-3,6-1 5,4 1 1,-2-1 1,5 1 1,-2-8 0,-6 0 1,-4 0-5,4 7 1,3-7 1,-3 0 1,3-3 78,-2 3-70,-6 5 3,18-7 13,-17 9-25,17 1 1,-18-8-8,6 0-1,4-10-79,-9 5-13,7-10 66,-10 0-2,0-10 1,-3 0-105,-4-5-377,4-5 94,-7 7 182,0 1 57,8 2 92,-8 10 1,10 2 141,0 6-140,0-6 11,0 8 0,0-7 37,0 4 346,0-4-168,0 7 38,0-10-92,0 10-39,0-8 1,2 16 170,6-11-190,-6 11 1,8-13 35,-10 9 2,10-9 1,-7 8 79,4-6-131,-4-4 4,-3 7 19,0-10-9,10 10 0,-8-8-6,8 18 0,-7-7-3,4 9 0,-4-7 6,4 0 1,-2-7-13,3 7 8,-6-10 5,8 15-97,-10-18-17,0 8-202,0-10 86,0-10 146,0 8-70,0-18 1,0 15-617,0-10 746,0 10 0,-10-25 0,-2 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4T17:55:32.177"/>
    </inkml:context>
    <inkml:brush xml:id="br0">
      <inkml:brushProperty name="width" value="0.17143" units="cm"/>
      <inkml:brushProperty name="height" value="0.17143" units="cm"/>
      <inkml:brushProperty name="color" value="#AE198D"/>
      <inkml:brushProperty name="inkEffects" value="galaxy"/>
      <inkml:brushProperty name="anchorX" value="-176536.375"/>
      <inkml:brushProperty name="anchorY" value="-131929.09375"/>
      <inkml:brushProperty name="scaleFactor" value="0.5"/>
    </inkml:brush>
    <inkml:brush xml:id="br1">
      <inkml:brushProperty name="width" value="0.17143" units="cm"/>
      <inkml:brushProperty name="height" value="0.17143" units="cm"/>
      <inkml:brushProperty name="color" value="#AE198D"/>
      <inkml:brushProperty name="inkEffects" value="galaxy"/>
      <inkml:brushProperty name="anchorX" value="-188850.39063"/>
      <inkml:brushProperty name="anchorY" value="-139514.89063"/>
      <inkml:brushProperty name="scaleFactor" value="0.5"/>
    </inkml:brush>
    <inkml:brush xml:id="br2">
      <inkml:brushProperty name="width" value="0.17143" units="cm"/>
      <inkml:brushProperty name="height" value="0.17143" units="cm"/>
      <inkml:brushProperty name="color" value="#AE198D"/>
      <inkml:brushProperty name="inkEffects" value="galaxy"/>
      <inkml:brushProperty name="anchorX" value="-202915.3125"/>
      <inkml:brushProperty name="anchorY" value="-150153.5625"/>
      <inkml:brushProperty name="scaleFactor" value="0.5"/>
    </inkml:brush>
    <inkml:brush xml:id="br3">
      <inkml:brushProperty name="width" value="0.17143" units="cm"/>
      <inkml:brushProperty name="height" value="0.17143" units="cm"/>
      <inkml:brushProperty name="color" value="#AE198D"/>
      <inkml:brushProperty name="inkEffects" value="galaxy"/>
      <inkml:brushProperty name="anchorX" value="-219988.21875"/>
      <inkml:brushProperty name="anchorY" value="-161353.42188"/>
      <inkml:brushProperty name="scaleFactor" value="0.5"/>
    </inkml:brush>
    <inkml:brush xml:id="br4">
      <inkml:brushProperty name="width" value="0.17143" units="cm"/>
      <inkml:brushProperty name="height" value="0.17143" units="cm"/>
      <inkml:brushProperty name="color" value="#AE198D"/>
      <inkml:brushProperty name="inkEffects" value="galaxy"/>
      <inkml:brushProperty name="anchorX" value="-241576.51563"/>
      <inkml:brushProperty name="anchorY" value="-176417.6875"/>
      <inkml:brushProperty name="scaleFactor" value="0.5"/>
    </inkml:brush>
    <inkml:brush xml:id="br5">
      <inkml:brushProperty name="width" value="0.17143" units="cm"/>
      <inkml:brushProperty name="height" value="0.17143" units="cm"/>
      <inkml:brushProperty name="color" value="#AE198D"/>
      <inkml:brushProperty name="inkEffects" value="galaxy"/>
      <inkml:brushProperty name="anchorX" value="-258447.39063"/>
      <inkml:brushProperty name="anchorY" value="-184699.35938"/>
      <inkml:brushProperty name="scaleFactor" value="0.5"/>
    </inkml:brush>
    <inkml:brush xml:id="br6">
      <inkml:brushProperty name="width" value="0.17143" units="cm"/>
      <inkml:brushProperty name="height" value="0.17143" units="cm"/>
      <inkml:brushProperty name="color" value="#AE198D"/>
      <inkml:brushProperty name="inkEffects" value="galaxy"/>
      <inkml:brushProperty name="anchorX" value="-278015.40625"/>
      <inkml:brushProperty name="anchorY" value="-198147.39063"/>
      <inkml:brushProperty name="scaleFactor" value="0.5"/>
    </inkml:brush>
    <inkml:brush xml:id="br7">
      <inkml:brushProperty name="width" value="0.17143" units="cm"/>
      <inkml:brushProperty name="height" value="0.17143" units="cm"/>
      <inkml:brushProperty name="color" value="#AE198D"/>
      <inkml:brushProperty name="inkEffects" value="galaxy"/>
      <inkml:brushProperty name="anchorX" value="-316904.5"/>
      <inkml:brushProperty name="anchorY" value="-222372.20313"/>
      <inkml:brushProperty name="scaleFactor" value="0.5"/>
    </inkml:brush>
  </inkml:definitions>
  <inkml:trace contextRef="#ctx0" brushRef="#br0">4692 607 7505,'0'-15'-957,"0"0"884,0 10 1,3-5-60,4 10 171,-4 0-125,7 0 827,-10 0 1,-3-8-663,-4 1-6,4 0-13,-7 7 270,10 0-219,-10-10-21,8 7 39,-18-7-111,17 10 1,-14-2 36,9-6 0,-2 6-69,3-6 55,5 6 1,-11 2-129,6 0 79,4-10-12,-17 7 26,8-7 1,-3 8 0,0-6 1,7 6 9,-7-6-2,0 6 25,-7 2-32,-1 0 0,1-3-11,0-4 1,7 4 16,0-4 0,0 4-2,-8 3 1,8 0-14,0 0 1,0 0-1,-7 0 0,7 0 11,0 0 0,0-7-2,-8-1 1,1 1 8,0 7 1,-1 0-4,1 0 1,-1 0 3,1 0 0,-1 0-16,1 0 0,-1 0-1,1 0 0,0 0-1,-1 0 0,1 0-3,-1 0-6,1-10 0,-1 7 13,1-4 0,-1 4-12,1 3 1,7-7 11,0-1-8,0 1 1,-7 7 15,-1 0 0,1-8 1,-1 1 1,8 0 2,0 7 1,0 0 2,-7 0 0,7 0-23,0 0 0,0 0 12,-7 0 1,-1 0-17,1 0 1,-1 0 14,1 0 0,-1-8-16,1 1 1,-3-1 9,-5 8 1,5 0-4,-5 0 0,5 0-13,3 0 0,-1-2-2,1-6 1,-1 6-35,1-6 0,-8 6 44,0 2 0,0-8-2,8 1 0,-1-1-2,1 8 0,-1 0-5,1 0 0,-3 0 15,-5 0 1,13 0 1,-6 0 0,6 0-6,-6 0 0,1 0 2,-1 0 1,8 0 16,0 0 0,0-7-18,-7-1 1,7 1 11,0 7 0,0 0-10,-7 0 1,7-3 5,0-4 0,0 4-3,-8-4 1,1 4-2,-1 3 0,8-2 0,1-6 0,-1 6 0,-8-6 0,1 6 0,-1 2 0,-7 0 0,0 0 0,-2 0 75,2 0 1,3-3-71,-11-4 0,8 4 82,-7-4 0,7 4-48,-8 3 0,11 0 4,-3 0 0,-2 0-27,2 0 0,0 0-1,7 0 0,1-2 19,-1-6 1,1 6 3,0-6 0,-1-2-123,1 3 0,-1-3 76,1 3 0,-1 2-1,1-10 1,-3 10 11,-5-3 0,5 3 0,-5-2 0,-2 4 27,2-4 1,-8 4 4,8 3 0,-7 0 26,7 0 1,-2 0-46,2 0 0,5 0 11,-5 0 1,-3 0-5,4 0 1,-1 0-9,7 0 1,1 0 5,-1 0 1,1 0-4,-1 0 0,1-2-7,-1-6 0,9 6 4,-1-6-14,0 6 0,-8 2 15,1 0 0,7 0-14,0 0 23,0 0-9,-8 0 1,1 0 1,-1 0 1,8 0 18,1 0-31,-1 0-4,-8 0 0,3-3-5,5-4 1,-5 4 13,5-4 0,3 4-22,-3 3 1,2-2 17,-2-6 1,-5 6 36,5-6 1,3 6-32,-3 2 0,0 0 0,-7 0 1,7 0-1,0 0-4,0 0 1,-8 0-21,1 0 1,7 0 33,0 0-47,0 10 39,-8-8-44,1 8 0,7-10-70,0 0-14,10 0 29,-15 0-15,18 0-31,-18 0 0,15 0-20,-10 0-27,10 0 120,-15 0 0,15 0-304,-10 0 56,10 0 1,-8 0-720,6 0 568,4 0 457,-7 0 0,0-10 0,-2-2 0</inkml:trace>
  <inkml:trace contextRef="#ctx0" brushRef="#br1" timeOffset="10054">1999 3031 6733,'0'15'75,"0"0"39,0-10-116,0 5 1,-3-10-129,-4 0 0,4 3 34,-4 4 146,4-4 9,3 7 1,-7-8-46,-1 6 191,-9-6-100,4 8 12,-9-10-76,-1 0 0,3-2 67,5-6-125,-4 6 1,14-16 58,-10 11 1,10-11-89,-3 3 0,6 3 74,2-3 0,-8 0-75,1-8 0,-1 8 41,8 0 0,0-2-10,0-13 48,0 15 1,0-7 0,0 14 0,0 3-23,0-10 1,0 8-2,0-8 0,8 7 43,-1-7 1,3 8-34,-2-8 0,-3 2-15,10-2 1,-8-2 43,8 9-10,0-9-13,7 14 1,1-6 0,-1 9 1,-7 0-3,0 0 1,-7 0 13,7 0-16,0 0 0,5 9-1,-5 6 1,2-2 10,-10 2 0,8 0 0,-7 7 0,-1 1 26,-7-1-35,0 1 1,0-1 3,0 1 1,0-1-34,0 0 52,-10 1-19,-2-1 1,-10 1-4,-1-1 0,8-9-92,0-6 1,8-4 20,-8-3 1,7 0-288,-7 0 97,10 0-58,-15 0 0,15 0-590,-10 0 885,10 0 0,-15 0 0,8 0 0</inkml:trace>
  <inkml:trace contextRef="#ctx0" brushRef="#br2" timeOffset="14141">4984 3592 6509,'-10'13'169,"5"-3"-5,-10-10-97,10 0-89,-15 0 1,15 0 48,-10 0-9,10 0 21,-15 0 0,8 0 51,-11 0-53,1 0 2,0-10 0,7 0 5,0-5-14,10-5 0,-13 8-47,11-11 1,-1 1 1,6-1 12,-6 1 0,6 7-12,-6 0-28,6 0 48,2-8 1,0 8-15,0 0 1,0 8 5,0-8 47,0 10 0,0-7-37,0 4 3,0 6 82,0-18-39,0 17 1,2-14-32,6 9 0,-6-2 32,6 3-51,4 4 1,-2-9 18,5 4 0,5 6-9,-5-6 0,-2 6-5,1 2 1,-6-8 1,7 1 11,0-1-4,7 8 5,1 0 0,-3 3-10,-5 4 1,5-4 21,-5 4 1,-3 3-21,3-2 1,-7 7-5,7-8 12,-10 11 0,12-6 0,-10 11 0,8-1 12,-7 0 1,-1 1 2,-7-1 0,3 1-7,4-1-9,-4 1 1,7-1-10,-10 1 0,0-8 10,0 0 0,-3-3-38,-4 3 1,2 2 12,-10-9 1,7 2-6,-7-3 0,8-4-35,-8 4-44,0-4 1,-7-3-71,-1 0 0,8 0-68,0 0-89,0 0 118,-7 0-483,-1 0 293,11 0 386,2 0 0,10 0 0,0 0 0</inkml:trace>
  <inkml:trace contextRef="#ctx0" brushRef="#br3" timeOffset="15162">5119 3637 6837,'-13'0'-240,"3"0"360,10 0-5,0-10 116,0 8-105,0-8 848,0 10-916,10 0-18,-7 10 0,9-8 44,-4 6 15,-6 4-56,18-9 1,-10 9 44,5-4-108,5-6 61,-7 18 1,9-10-36,1 5 0,-9-2 26,1-6 1,-2-2-79,2 10 1,5-7 37,-5 6 0,5-6-4,2 7 0,-2-8 5,-5 8 1,5-7-2,-5 7 0,5-8-5,2 8 0,-7-7 14,0 7 0,0-10-3,8 2 1,-8 3-4,0-2-52,0 9 0,7-7 47,1 5 1,-3 5-2,-6-5 1,6-3 7,-5 3 0,-2-2 2,2 2 1,0 5 13,7-5 1,-7-3-22,0 3 0,0-7 32,8 7 0,-1-3-26,1 3 1,-1 3 3,0-11 1,1 8 13,-1-8 0,1 3 2,-1-2 0,1-3-16,-1 10 1,1-8-2,-1 8 0,0-2-26,1 2 0,-1-3 29,1-4 1,-3-3-47,-5 10 0,5-3 34,-5 3 2,5 5 1,2-7-4,0 9 1,-7-7-3,0 0 0,-7-8-19,7 8 0,-8-7-30,8 7 23,-10-10 6,15 15 48,-7-8 0,2 3-30,0 0 1,-3-7 26,3 7 0,-2-8-12,-6 8 1,-2-7 3,10 6 1,-8-6-8,8 7 1,-7-8 3,7 8 0,-3-7 12,3 7-14,5 0 0,-10 7 72,5 1 1,3-8-68,-11 0 0,8 0 68,-7 7 1,7 0-72,-8 1 0,10-1 1,-4 1 5,9-1-15,-9-9-31,7 7 62,-18-18-223,18 8 177,-17-10-161,7 0-225,-10 0 59,0-10-308,0 8 150,0-8 506,0 10 0,-10-10 0,-3-3 0</inkml:trace>
  <inkml:trace contextRef="#ctx0" brushRef="#br4" timeOffset="17604">4715 697 7663,'-13'0'-557,"3"0"605,10 0-30,0 10 1,-2-8 53,-6 6-55,6-6 1,-11 6 115,6-1 1,2 1-96,-10-8 1,7 0 52,-6 0 0,6 0-15,-7 0-2,0 0-19,-7 0-28,-1 0 60,1-10-47,9-3 1,-4-9-96,9-1 1,1 1 44,7-1 0,0 8-28,0 0 1,0 0 29,0-7 1,0 0-1,0-1 0,0 1 4,0-1 1,0 8-7,0 0 36,0 0 1,0-7-25,0-1 0,7 8 0,1 0 1,-1 8 4,-7-8 93,10 10-78,3-15 0,7 15 1,-5-10 0,5 10 8,-5-2 0,-3 4 0,3 3 0,-7 0-13,6 0 2,1 0 1,5 3-3,-5 4 1,3-2 21,-11 10-17,11 0 0,-13 5-13,10-5 1,-8 5 6,8-5-1,-10 5 1,5 2-2,-10 1 1,0-1 57,0 1 0,0-1-51,0 1 1,0-1 51,0 0 0,0 1-47,0-1 0,-2 1-21,-6-1 1,6-7 8,-6 0 0,-2-7 1,3 7 1,-3-10-11,2 2-153,6-4-126,-18-3 75,17 0-343,-17 0 338,18 0 1,-8-3-551,10-4 415,0 4 0,0-9 338,0 4 0,0 6 0,0-8 0,0 10 0</inkml:trace>
  <inkml:trace contextRef="#ctx0" brushRef="#br5" timeOffset="18741">4647 809 7258,'0'15'75,"0"0"1,0 2-1,0 3 82,0 3-126,0-1 0,0-7 7,0 0 0,0 0-110,0 7 107,0 1 0,0 2-36,0 5 1,0-5-12,0 5 1,0 2 11,0-2 1,0 7 14,0-7 0,0 10-34,0-2 1,0 2 28,0-3 1,0 5-19,0-4 0,0-3 7,0 2 0,0-2 1,0 2 0,0 3 5,0-10 1,8 3-1,-1-3 0,1-3 0,-8 11 1,0-4-2,0 4 0,0 9 30,0-9 1,0 9-29,0-10 1,0 6 15,0 2 1,0-3-4,0-4 0,7 1 2,1-9 1,-1 8-10,-7-8 0,0 7-1,0-7 0,3 8-6,4-9 1,-4 4 7,4-3 1,-4-5-2,-3 5 1,0-5 12,0-3-21,0 1 1,0-1 4,0 0 0,7 1 1,1-1 0,-1 1-9,-7-1 0,0-7-2,0 0-10,0 0 1,0 8 17,0-1 1,0-7-2,0 0 0,0-8 0,0 8-23,10 0 1,-7 0 12,4 0-1,-4-10 4,-3 15 0,0-15 1,0 10 0,0-7 0,0 7 0,2-10 0,6 2 0,-6 6 0,8-1 0,-10 10 0,0 1 0,0-1 0,0 1 0,0-1 3,0 1-3,0-1 3,0 1-2,0-1 20,10 0-21,-7 1 1,7-1 1,-10-9 0,0-3-88,0-10 82,10 0-116,-8 0 100,8 0-1420,-10 0 1258,0-10 0,0-3 182,0-9 0,0-1 0,0 1 0</inkml:trace>
  <inkml:trace contextRef="#ctx0" brushRef="#br6" timeOffset="21788">1886 2941 6384,'20'-15'37,"-2"3"0,-6 0 0,-2-1 0,8 6 22,-3-8 0,-3 2-44,3-2 0,-2-5 11,2 5 0,4 3 38,-4-3 0,3 0 9,-3-8 0,5 8-62,-5 0 1,5 1-6,2-9 0,3 1-31,5-1 0,-5 8 34,5 0 0,-5 0 0,-3-7 1,1-1-1,2 1 0,2-1 0,3 1 1,-2 2-1,-4 3 28,-1 2-29,-1 0 1,3-8-23,5 1 1,-5-1 25,5 1 0,-5-3-20,-3-5 1,1 3 17,-1-11 0,3 8-10,5-7 1,-5 7 18,5-8 0,3 9 0,-4-9 0,11 8-10,-2-7 0,-3 9 3,2-2 0,-2 3-10,2-3 1,6 5 8,-6-5 0,3 5-23,-2 3 1,4-1 21,-5 1 1,-2-1-25,3 1 1,-11-5 10,3 4 1,3-12-2,-4 13 1,1-6 1,-7 6 0,-1-1 0,1 1 1,-1 0 0,1-1 1,2 1 0,5-1 0,-6 1 0,6-1 0,-5 1 0,-2-1 0,-1 1 0,1 0 0,7-1 0,0 1 0,-1-1 0,-6 1 0,-1-1 0,1 1 0,7-1 0,0 1 0,0-1-21,-8 1 1,0 0 19,1-1 0,-1 8 0,1 0 0,-1 3-2,1-3 1,-1-3-14,1 11 0,-3-11 15,-5 3 0,4 3 0,-4-3 1,3 7-11,-3-6 1,5 6-1,-5-7 1,-3 8-30,3-8 0,-7 10 26,7-3-53,-10-4 44,15 9-6,-18-17-38,8 18-5,-10-8-593,0 10 569,0-10 96,0 7 0,0-7 0,0 0 0,0-2 0</inkml:trace>
  <inkml:trace contextRef="#ctx0" brushRef="#br7" timeOffset="25503">1 68 6516,'0'-12'32,"0"-8"-35,0 17 64,0-17 20,0 18 1,0-8 266,0 10-254,10 0 31,-8 0 1,11 2-82,-6 6 1,-4-3 34,4 10-56,6-10 1,-3 15-5,5-5 0,5 2-51,-5-2 0,-3 5 65,3-5 1,0 12-8,7 3 1,1 3-8,-1-3 0,1-5 1,-1 5 0,1 2 5,-1-2 0,0 7-1,1-7 1,7 3-37,0-3 0,0-5-4,-8 4 0,3-4 3,5-2 0,-5 2 24,5 5 0,-5-5-6,-3 5 1,1-3-7,-1 3 0,1-3 13,-1 11 1,1-8-1,-1 7 1,0-2 1,1 3 1,-1 4-8,1-5 1,-1 6 0,1 2 1,-8-8-19,0 0 1,0-2 18,7 3 0,0-3 0,1-5 0,-1-5-10,1 4 0,-1-4 23,1-2 1,-1-1-21,1 1 0,-1-1 0,1 1 0,6-1-2,1 1 1,0-1 0,-7 0 0,-1 8-1,1 0 0,-3 0 6,-5-7 1,5-1-1,-6 1 1,-1-1-4,2 0 1,-3 1 46,3-1 0,5 1-12,-5-1 1,-2 1 6,2-1 0,-8 1-26,8-1 1,-2 1 2,2-1 1,2 0-23,-9 1 0,9 2 23,-2 5 0,-3-5 3,3 5 0,-7-5-18,7-3 1,-3 0-47,3 1 1,3-1 48,-11 1 1,3-3-2,-2-5 0,-6 5 18,6-5 1,2 5 4,-3 2 1,3 0 98,-2 1-115,-6-1 0,16 1 6,-11-1 0,3 1 1,-3-1 1,-2-2-2,10-5 0,-7 5-30,7-5 0,-8-3-10,8 3 0,-10-7-11,3 7-10,4-10-158,1 5 187,-1 0-16,8-8-12,-17 8-54,7-10 1,-8 8-124,6-1-229,-6 1 38,8-8-283,-10 10 383,0-8 0,-2 8 305,-6-10 0,6-10 0,-8-2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ja-JP" altLang="en-US"/>
              <a:t>マスター タイトルの書式設定</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2/25/19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2/25/19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kumimoji="1"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kumimoji="1"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kumimoji="1"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kumimoji="1"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kumimoji="1"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customXml" Target="../ink/ink6.xm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35087-9A9A-A945-B87C-F638152CF50E}"/>
              </a:ext>
            </a:extLst>
          </p:cNvPr>
          <p:cNvSpPr>
            <a:spLocks noGrp="1"/>
          </p:cNvSpPr>
          <p:nvPr>
            <p:ph type="ctrTitle"/>
          </p:nvPr>
        </p:nvSpPr>
        <p:spPr/>
        <p:txBody>
          <a:bodyPr/>
          <a:lstStyle/>
          <a:p>
            <a:r>
              <a:rPr lang="ja-JP" altLang="en-US" dirty="0"/>
              <a:t>蟻コロニー最適化の可視化</a:t>
            </a:r>
          </a:p>
        </p:txBody>
      </p:sp>
      <p:sp>
        <p:nvSpPr>
          <p:cNvPr id="3" name="字幕 2">
            <a:extLst>
              <a:ext uri="{FF2B5EF4-FFF2-40B4-BE49-F238E27FC236}">
                <a16:creationId xmlns:a16="http://schemas.microsoft.com/office/drawing/2014/main" id="{DB8D0AD7-350A-334E-B8EB-5F213C8FD836}"/>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874632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D71AD-F444-1943-BB31-7722F15F866D}"/>
              </a:ext>
            </a:extLst>
          </p:cNvPr>
          <p:cNvSpPr>
            <a:spLocks noGrp="1"/>
          </p:cNvSpPr>
          <p:nvPr>
            <p:ph type="title"/>
          </p:nvPr>
        </p:nvSpPr>
        <p:spPr/>
        <p:txBody>
          <a:bodyPr/>
          <a:lstStyle/>
          <a:p>
            <a:r>
              <a:rPr lang="ja-JP" altLang="en-US" dirty="0"/>
              <a:t>今後の予定</a:t>
            </a:r>
          </a:p>
        </p:txBody>
      </p:sp>
      <p:sp>
        <p:nvSpPr>
          <p:cNvPr id="3" name="コンテンツ プレースホルダー 2">
            <a:extLst>
              <a:ext uri="{FF2B5EF4-FFF2-40B4-BE49-F238E27FC236}">
                <a16:creationId xmlns:a16="http://schemas.microsoft.com/office/drawing/2014/main" id="{CB262405-8289-0C44-B067-0BAF3469664A}"/>
              </a:ext>
            </a:extLst>
          </p:cNvPr>
          <p:cNvSpPr>
            <a:spLocks noGrp="1"/>
          </p:cNvSpPr>
          <p:nvPr>
            <p:ph idx="1"/>
          </p:nvPr>
        </p:nvSpPr>
        <p:spPr/>
        <p:txBody>
          <a:bodyPr/>
          <a:lstStyle/>
          <a:p>
            <a:r>
              <a:rPr lang="en-US" altLang="ja-JP" dirty="0"/>
              <a:t>pc</a:t>
            </a:r>
            <a:r>
              <a:rPr lang="ja-JP" altLang="en-US" dirty="0"/>
              <a:t>や</a:t>
            </a:r>
            <a:r>
              <a:rPr lang="en-US" altLang="ja-JP" dirty="0"/>
              <a:t>iPad</a:t>
            </a:r>
            <a:r>
              <a:rPr lang="ja-JP" altLang="en-US" dirty="0"/>
              <a:t>で遊べるように完成させる</a:t>
            </a:r>
          </a:p>
          <a:p>
            <a:r>
              <a:rPr lang="en-US" altLang="ja-JP" dirty="0"/>
              <a:t>2019</a:t>
            </a:r>
            <a:r>
              <a:rPr lang="ja-JP" altLang="en-US" dirty="0"/>
              <a:t>年横浜祭での展示</a:t>
            </a:r>
          </a:p>
          <a:p>
            <a:r>
              <a:rPr lang="en-US" altLang="ja-JP" dirty="0"/>
              <a:t>(</a:t>
            </a:r>
            <a:r>
              <a:rPr lang="ja-JP" altLang="en-US" dirty="0"/>
              <a:t>展開の可能性として</a:t>
            </a:r>
            <a:r>
              <a:rPr lang="en-US" altLang="ja-JP" dirty="0"/>
              <a:t>)</a:t>
            </a:r>
            <a:r>
              <a:rPr lang="ja-JP" altLang="en-US" dirty="0"/>
              <a:t>天井から投影してより大きなスケールで遊べるようにする</a:t>
            </a:r>
          </a:p>
        </p:txBody>
      </p:sp>
    </p:spTree>
    <p:extLst>
      <p:ext uri="{BB962C8B-B14F-4D97-AF65-F5344CB8AC3E}">
        <p14:creationId xmlns:p14="http://schemas.microsoft.com/office/powerpoint/2010/main" val="244541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154164-D720-A24B-9659-F47741F45AC1}"/>
              </a:ext>
            </a:extLst>
          </p:cNvPr>
          <p:cNvSpPr>
            <a:spLocks noGrp="1"/>
          </p:cNvSpPr>
          <p:nvPr>
            <p:ph type="title"/>
          </p:nvPr>
        </p:nvSpPr>
        <p:spPr/>
        <p:txBody>
          <a:bodyPr/>
          <a:lstStyle/>
          <a:p>
            <a:r>
              <a:rPr lang="ja-JP" altLang="en-US" dirty="0"/>
              <a:t>蟻コロニー最適化とは</a:t>
            </a:r>
          </a:p>
        </p:txBody>
      </p:sp>
      <p:sp>
        <p:nvSpPr>
          <p:cNvPr id="3" name="コンテンツ プレースホルダー 2">
            <a:extLst>
              <a:ext uri="{FF2B5EF4-FFF2-40B4-BE49-F238E27FC236}">
                <a16:creationId xmlns:a16="http://schemas.microsoft.com/office/drawing/2014/main" id="{EBF11B3B-65CB-D54D-B44E-7D8DA66840A2}"/>
              </a:ext>
            </a:extLst>
          </p:cNvPr>
          <p:cNvSpPr>
            <a:spLocks noGrp="1"/>
          </p:cNvSpPr>
          <p:nvPr>
            <p:ph idx="1"/>
          </p:nvPr>
        </p:nvSpPr>
        <p:spPr>
          <a:xfrm>
            <a:off x="3869268" y="864108"/>
            <a:ext cx="7315200" cy="2564892"/>
          </a:xfrm>
        </p:spPr>
        <p:txBody>
          <a:bodyPr>
            <a:normAutofit/>
          </a:bodyPr>
          <a:lstStyle/>
          <a:p>
            <a:r>
              <a:rPr lang="ja-JP" altLang="en-US" sz="2100" dirty="0">
                <a:solidFill>
                  <a:prstClr val="black"/>
                </a:solidFill>
                <a:latin typeface="TimesNewRomanPSMT"/>
              </a:rPr>
              <a:t>アリが巣と餌の間の最短経路を歩くようになる過程からヒントを得た最適解探索アルゴリズム</a:t>
            </a:r>
          </a:p>
          <a:p>
            <a:r>
              <a:rPr lang="ja-JP" altLang="en-US" sz="2100" dirty="0">
                <a:solidFill>
                  <a:prstClr val="black"/>
                </a:solidFill>
                <a:latin typeface="TimesNewRomanPSMT"/>
              </a:rPr>
              <a:t> 問題の条件が変化しても処理継続可能</a:t>
            </a:r>
          </a:p>
        </p:txBody>
      </p:sp>
      <p:sp>
        <p:nvSpPr>
          <p:cNvPr id="4" name="テキスト ボックス 3">
            <a:extLst>
              <a:ext uri="{FF2B5EF4-FFF2-40B4-BE49-F238E27FC236}">
                <a16:creationId xmlns:a16="http://schemas.microsoft.com/office/drawing/2014/main" id="{40396E4A-09D3-3D49-BD2B-E78246F895E0}"/>
              </a:ext>
            </a:extLst>
          </p:cNvPr>
          <p:cNvSpPr txBox="1"/>
          <p:nvPr/>
        </p:nvSpPr>
        <p:spPr>
          <a:xfrm>
            <a:off x="3938539" y="4356564"/>
            <a:ext cx="7315199" cy="415498"/>
          </a:xfrm>
          <a:prstGeom prst="rect">
            <a:avLst/>
          </a:prstGeom>
          <a:noFill/>
        </p:spPr>
        <p:txBody>
          <a:bodyPr wrap="square" rtlCol="0">
            <a:spAutoFit/>
          </a:bodyPr>
          <a:lstStyle/>
          <a:p>
            <a:pPr algn="ctr"/>
            <a:r>
              <a:rPr lang="ja-JP" altLang="en-US" sz="2100" dirty="0"/>
              <a:t>状況が変化しても経路探索できる！</a:t>
            </a:r>
          </a:p>
        </p:txBody>
      </p:sp>
      <p:sp>
        <p:nvSpPr>
          <p:cNvPr id="5" name="矢印: 下 4">
            <a:extLst>
              <a:ext uri="{FF2B5EF4-FFF2-40B4-BE49-F238E27FC236}">
                <a16:creationId xmlns:a16="http://schemas.microsoft.com/office/drawing/2014/main" id="{49C878F2-4406-B44A-BB7D-20A085F6574A}"/>
              </a:ext>
            </a:extLst>
          </p:cNvPr>
          <p:cNvSpPr/>
          <p:nvPr/>
        </p:nvSpPr>
        <p:spPr>
          <a:xfrm>
            <a:off x="7284552" y="309686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236421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11D472-E0AC-2445-A5E7-F3332B56E475}"/>
              </a:ext>
            </a:extLst>
          </p:cNvPr>
          <p:cNvSpPr>
            <a:spLocks noGrp="1"/>
          </p:cNvSpPr>
          <p:nvPr>
            <p:ph type="title"/>
          </p:nvPr>
        </p:nvSpPr>
        <p:spPr/>
        <p:txBody>
          <a:bodyPr/>
          <a:lstStyle/>
          <a:p>
            <a:r>
              <a:rPr lang="ja-JP" altLang="en-US" dirty="0"/>
              <a:t>実際の仕組み</a:t>
            </a:r>
          </a:p>
        </p:txBody>
      </p:sp>
      <p:sp>
        <p:nvSpPr>
          <p:cNvPr id="3" name="コンテンツ プレースホルダー 2">
            <a:extLst>
              <a:ext uri="{FF2B5EF4-FFF2-40B4-BE49-F238E27FC236}">
                <a16:creationId xmlns:a16="http://schemas.microsoft.com/office/drawing/2014/main" id="{7429A857-70E9-184C-84E3-1168A9A6F582}"/>
              </a:ext>
            </a:extLst>
          </p:cNvPr>
          <p:cNvSpPr>
            <a:spLocks noGrp="1"/>
          </p:cNvSpPr>
          <p:nvPr>
            <p:ph idx="1"/>
          </p:nvPr>
        </p:nvSpPr>
        <p:spPr>
          <a:xfrm>
            <a:off x="3869268" y="864108"/>
            <a:ext cx="7315200" cy="5120640"/>
          </a:xfrm>
        </p:spPr>
        <p:txBody>
          <a:bodyPr>
            <a:normAutofit/>
          </a:bodyPr>
          <a:lstStyle/>
          <a:p>
            <a:r>
              <a:rPr lang="en-US" altLang="ja-JP" sz="2100" dirty="0"/>
              <a:t>1</a:t>
            </a:r>
            <a:r>
              <a:rPr lang="ja-JP" altLang="en-US" sz="2100" dirty="0"/>
              <a:t>．目的地と巣の間に障害物を置く</a:t>
            </a:r>
          </a:p>
          <a:p>
            <a:r>
              <a:rPr lang="en-US" altLang="ja-JP" sz="2100" dirty="0"/>
              <a:t>2</a:t>
            </a:r>
            <a:r>
              <a:rPr lang="ja-JP" altLang="en-US" sz="2100" dirty="0"/>
              <a:t>．アリはバラバラに目的地を目指す</a:t>
            </a:r>
          </a:p>
          <a:p>
            <a:r>
              <a:rPr lang="en-US" altLang="ja-JP" sz="2100" dirty="0"/>
              <a:t>3</a:t>
            </a:r>
            <a:r>
              <a:rPr lang="ja-JP" altLang="en-US" sz="2100" dirty="0"/>
              <a:t>．目的地の餌を見つけたら、各々のルートでフェロモンを出しながら巣に戻る。</a:t>
            </a:r>
          </a:p>
          <a:p>
            <a:r>
              <a:rPr lang="en-US" altLang="ja-JP" sz="2100" dirty="0"/>
              <a:t>4</a:t>
            </a:r>
            <a:r>
              <a:rPr lang="ja-JP" altLang="en-US" sz="2100" dirty="0"/>
              <a:t>．次のアリは前のアリがつけたフェロモンをたどって目的地に向かう</a:t>
            </a:r>
          </a:p>
          <a:p>
            <a:r>
              <a:rPr lang="en-US" altLang="ja-JP" sz="2100" dirty="0"/>
              <a:t>5</a:t>
            </a:r>
            <a:r>
              <a:rPr lang="ja-JP" altLang="en-US" sz="2100" dirty="0"/>
              <a:t>．目的地までの距離が長いルートはフェロモンが蒸発していき、次第にアリは通らなくなる</a:t>
            </a:r>
          </a:p>
          <a:p>
            <a:r>
              <a:rPr lang="en-US" altLang="ja-JP" sz="2100" dirty="0"/>
              <a:t>6</a:t>
            </a:r>
            <a:r>
              <a:rPr lang="ja-JP" altLang="en-US" sz="2100" dirty="0"/>
              <a:t>．アリは目的地までの最短距離を移動するようになる</a:t>
            </a:r>
          </a:p>
        </p:txBody>
      </p:sp>
      <p:sp>
        <p:nvSpPr>
          <p:cNvPr id="4" name="吹き出し: 角を丸めた四角形 3">
            <a:extLst>
              <a:ext uri="{FF2B5EF4-FFF2-40B4-BE49-F238E27FC236}">
                <a16:creationId xmlns:a16="http://schemas.microsoft.com/office/drawing/2014/main" id="{AB8C28C4-714E-FD4A-9B0B-AE7782DA5843}"/>
              </a:ext>
            </a:extLst>
          </p:cNvPr>
          <p:cNvSpPr/>
          <p:nvPr/>
        </p:nvSpPr>
        <p:spPr>
          <a:xfrm>
            <a:off x="9213311" y="5269974"/>
            <a:ext cx="1816985" cy="1217380"/>
          </a:xfrm>
          <a:prstGeom prst="wedgeRoundRectCallout">
            <a:avLst>
              <a:gd name="adj1" fmla="val -56743"/>
              <a:gd name="adj2" fmla="val -114994"/>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ja-JP" altLang="en-US" dirty="0">
                <a:solidFill>
                  <a:schemeClr val="bg1">
                    <a:lumMod val="10000"/>
                  </a:schemeClr>
                </a:solidFill>
              </a:rPr>
              <a:t>フェロモンは時間経過で蒸発する</a:t>
            </a:r>
          </a:p>
        </p:txBody>
      </p:sp>
    </p:spTree>
    <p:extLst>
      <p:ext uri="{BB962C8B-B14F-4D97-AF65-F5344CB8AC3E}">
        <p14:creationId xmlns:p14="http://schemas.microsoft.com/office/powerpoint/2010/main" val="123372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3861A9-2210-4342-84D4-22D85FDA4BB6}"/>
              </a:ext>
            </a:extLst>
          </p:cNvPr>
          <p:cNvSpPr>
            <a:spLocks noGrp="1"/>
          </p:cNvSpPr>
          <p:nvPr>
            <p:ph type="title"/>
          </p:nvPr>
        </p:nvSpPr>
        <p:spPr/>
        <p:txBody>
          <a:bodyPr/>
          <a:lstStyle/>
          <a:p>
            <a:r>
              <a:rPr lang="ja-JP" altLang="en-US" dirty="0"/>
              <a:t>展示作品の仕様</a:t>
            </a:r>
          </a:p>
        </p:txBody>
      </p:sp>
      <p:sp>
        <p:nvSpPr>
          <p:cNvPr id="3" name="コンテンツ プレースホルダー 2">
            <a:extLst>
              <a:ext uri="{FF2B5EF4-FFF2-40B4-BE49-F238E27FC236}">
                <a16:creationId xmlns:a16="http://schemas.microsoft.com/office/drawing/2014/main" id="{316789CA-FC7C-F340-9921-ED9724DF31CD}"/>
              </a:ext>
            </a:extLst>
          </p:cNvPr>
          <p:cNvSpPr>
            <a:spLocks noGrp="1"/>
          </p:cNvSpPr>
          <p:nvPr>
            <p:ph idx="1"/>
          </p:nvPr>
        </p:nvSpPr>
        <p:spPr/>
        <p:txBody>
          <a:bodyPr/>
          <a:lstStyle/>
          <a:p>
            <a:r>
              <a:rPr lang="ja-JP" altLang="en-US" dirty="0"/>
              <a:t>「アリゴリズム」</a:t>
            </a:r>
          </a:p>
          <a:p>
            <a:r>
              <a:rPr lang="ja-JP" altLang="en-US" dirty="0"/>
              <a:t>使用言語：</a:t>
            </a:r>
            <a:r>
              <a:rPr lang="en-US" altLang="ja-JP" dirty="0"/>
              <a:t>JavaScript</a:t>
            </a:r>
            <a:endParaRPr lang="ja-JP" altLang="en-US" dirty="0"/>
          </a:p>
          <a:p>
            <a:r>
              <a:rPr lang="ja-JP" altLang="en-US" dirty="0"/>
              <a:t>使用ライブラリ：</a:t>
            </a:r>
            <a:r>
              <a:rPr lang="en-US" altLang="ja-JP" dirty="0" err="1"/>
              <a:t>phina.js</a:t>
            </a:r>
            <a:endParaRPr lang="en-US" altLang="ja-JP" dirty="0"/>
          </a:p>
          <a:p>
            <a:endParaRPr lang="en-US" altLang="ja-JP" dirty="0"/>
          </a:p>
        </p:txBody>
      </p:sp>
    </p:spTree>
    <p:extLst>
      <p:ext uri="{BB962C8B-B14F-4D97-AF65-F5344CB8AC3E}">
        <p14:creationId xmlns:p14="http://schemas.microsoft.com/office/powerpoint/2010/main" val="2646426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92DE7-997E-2B4E-A2D1-16258F329A21}"/>
              </a:ext>
            </a:extLst>
          </p:cNvPr>
          <p:cNvSpPr>
            <a:spLocks noGrp="1"/>
          </p:cNvSpPr>
          <p:nvPr>
            <p:ph type="title"/>
          </p:nvPr>
        </p:nvSpPr>
        <p:spPr/>
        <p:txBody>
          <a:bodyPr/>
          <a:lstStyle/>
          <a:p>
            <a:r>
              <a:rPr lang="en-US" altLang="ja-JP" dirty="0"/>
              <a:t>①</a:t>
            </a:r>
            <a:r>
              <a:rPr lang="ja-JP" altLang="en-US" dirty="0"/>
              <a:t>アルゴリズムのための単純化</a:t>
            </a:r>
          </a:p>
        </p:txBody>
      </p:sp>
      <p:sp>
        <p:nvSpPr>
          <p:cNvPr id="3" name="コンテンツ プレースホルダー 2">
            <a:extLst>
              <a:ext uri="{FF2B5EF4-FFF2-40B4-BE49-F238E27FC236}">
                <a16:creationId xmlns:a16="http://schemas.microsoft.com/office/drawing/2014/main" id="{6DF15E1C-BE3B-7840-A529-FB65FF5CD71A}"/>
              </a:ext>
            </a:extLst>
          </p:cNvPr>
          <p:cNvSpPr>
            <a:spLocks noGrp="1"/>
          </p:cNvSpPr>
          <p:nvPr>
            <p:ph idx="1"/>
          </p:nvPr>
        </p:nvSpPr>
        <p:spPr/>
        <p:txBody>
          <a:bodyPr/>
          <a:lstStyle/>
          <a:p>
            <a:r>
              <a:rPr lang="ja-JP" altLang="en-US" dirty="0"/>
              <a:t>全てのアリが一斉に巣から餌へ向かう</a:t>
            </a:r>
          </a:p>
          <a:p>
            <a:r>
              <a:rPr lang="ja-JP" altLang="en-US" dirty="0"/>
              <a:t>時間差によるフェロモン蒸発量の差は考えない</a:t>
            </a:r>
          </a:p>
          <a:p>
            <a:r>
              <a:rPr lang="ja-JP" altLang="en-US" dirty="0"/>
              <a:t>アリ一匹が一回の移動で分泌するフェロモンは一定とする</a:t>
            </a:r>
          </a:p>
          <a:p>
            <a:r>
              <a:rPr lang="ja-JP" altLang="en-US" dirty="0"/>
              <a:t>経路上のフェロモンは全てのアリの移動終了後に更新</a:t>
            </a:r>
          </a:p>
          <a:p>
            <a:r>
              <a:rPr lang="ja-JP" altLang="en-US" dirty="0"/>
              <a:t>餌から巣までの移動は考えない</a:t>
            </a:r>
          </a:p>
        </p:txBody>
      </p:sp>
    </p:spTree>
    <p:extLst>
      <p:ext uri="{BB962C8B-B14F-4D97-AF65-F5344CB8AC3E}">
        <p14:creationId xmlns:p14="http://schemas.microsoft.com/office/powerpoint/2010/main" val="3236842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D2B944-6FA3-3B4D-8382-C35DABE9CCA3}"/>
              </a:ext>
            </a:extLst>
          </p:cNvPr>
          <p:cNvSpPr>
            <a:spLocks noGrp="1"/>
          </p:cNvSpPr>
          <p:nvPr>
            <p:ph type="title"/>
          </p:nvPr>
        </p:nvSpPr>
        <p:spPr/>
        <p:txBody>
          <a:bodyPr/>
          <a:lstStyle/>
          <a:p>
            <a:r>
              <a:rPr lang="en-US" altLang="ja-JP" dirty="0"/>
              <a:t>②</a:t>
            </a:r>
            <a:r>
              <a:rPr lang="ja-JP" altLang="en-US" dirty="0"/>
              <a:t>定数の設定</a:t>
            </a:r>
          </a:p>
        </p:txBody>
      </p:sp>
      <p:sp>
        <p:nvSpPr>
          <p:cNvPr id="3" name="コンテンツ プレースホルダー 2">
            <a:extLst>
              <a:ext uri="{FF2B5EF4-FFF2-40B4-BE49-F238E27FC236}">
                <a16:creationId xmlns:a16="http://schemas.microsoft.com/office/drawing/2014/main" id="{0F2E4317-14A0-EF49-B7E2-B5FB257812B8}"/>
              </a:ext>
            </a:extLst>
          </p:cNvPr>
          <p:cNvSpPr>
            <a:spLocks noGrp="1"/>
          </p:cNvSpPr>
          <p:nvPr>
            <p:ph idx="1"/>
          </p:nvPr>
        </p:nvSpPr>
        <p:spPr/>
        <p:txBody>
          <a:bodyPr/>
          <a:lstStyle/>
          <a:p>
            <a:r>
              <a:rPr lang="ja-JP" altLang="en-US" dirty="0"/>
              <a:t>アリの数</a:t>
            </a:r>
          </a:p>
          <a:p>
            <a:r>
              <a:rPr lang="ja-JP" altLang="en-US" dirty="0"/>
              <a:t>一回の巡回で分泌するフェロモン量</a:t>
            </a:r>
          </a:p>
          <a:p>
            <a:r>
              <a:rPr lang="ja-JP" altLang="en-US" dirty="0"/>
              <a:t>フェロモンの蒸発率</a:t>
            </a:r>
          </a:p>
          <a:p>
            <a:r>
              <a:rPr lang="ja-JP" altLang="en-US" dirty="0"/>
              <a:t>フェロモンに基づいて経路を選択する確率</a:t>
            </a:r>
          </a:p>
        </p:txBody>
      </p:sp>
    </p:spTree>
    <p:extLst>
      <p:ext uri="{BB962C8B-B14F-4D97-AF65-F5344CB8AC3E}">
        <p14:creationId xmlns:p14="http://schemas.microsoft.com/office/powerpoint/2010/main" val="1942257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EFBD29-B003-CA41-A443-B9B2CCD92FA9}"/>
              </a:ext>
            </a:extLst>
          </p:cNvPr>
          <p:cNvSpPr>
            <a:spLocks noGrp="1"/>
          </p:cNvSpPr>
          <p:nvPr>
            <p:ph type="title"/>
          </p:nvPr>
        </p:nvSpPr>
        <p:spPr>
          <a:xfrm>
            <a:off x="272664" y="1128408"/>
            <a:ext cx="2947482" cy="4601183"/>
          </a:xfrm>
        </p:spPr>
        <p:txBody>
          <a:bodyPr/>
          <a:lstStyle/>
          <a:p>
            <a:r>
              <a:rPr lang="en-US" altLang="ja-JP" dirty="0"/>
              <a:t>③</a:t>
            </a:r>
            <a:r>
              <a:rPr lang="ja-JP" altLang="en-US" dirty="0"/>
              <a:t>通る頂点と</a:t>
            </a:r>
            <a:r>
              <a:rPr lang="ja-JP" altLang="en-US"/>
              <a:t>辺をランダムに生成</a:t>
            </a:r>
          </a:p>
        </p:txBody>
      </p:sp>
      <p:graphicFrame>
        <p:nvGraphicFramePr>
          <p:cNvPr id="7" name="表 7">
            <a:extLst>
              <a:ext uri="{FF2B5EF4-FFF2-40B4-BE49-F238E27FC236}">
                <a16:creationId xmlns:a16="http://schemas.microsoft.com/office/drawing/2014/main" id="{F6B29B2C-E59D-434B-ACF6-FB5CA26B9699}"/>
              </a:ext>
            </a:extLst>
          </p:cNvPr>
          <p:cNvGraphicFramePr>
            <a:graphicFrameLocks noGrp="1"/>
          </p:cNvGraphicFramePr>
          <p:nvPr>
            <p:ph idx="1"/>
            <p:extLst>
              <p:ext uri="{D42A27DB-BD31-4B8C-83A1-F6EECF244321}">
                <p14:modId xmlns:p14="http://schemas.microsoft.com/office/powerpoint/2010/main" val="3555383422"/>
              </p:ext>
            </p:extLst>
          </p:nvPr>
        </p:nvGraphicFramePr>
        <p:xfrm>
          <a:off x="3754758" y="1454598"/>
          <a:ext cx="3404898" cy="3408216"/>
        </p:xfrm>
        <a:graphic>
          <a:graphicData uri="http://schemas.openxmlformats.org/drawingml/2006/table">
            <a:tbl>
              <a:tblPr>
                <a:tableStyleId>{616DA210-FB5B-4158-B5E0-FEB733F419BA}</a:tableStyleId>
              </a:tblPr>
              <a:tblGrid>
                <a:gridCol w="486414">
                  <a:extLst>
                    <a:ext uri="{9D8B030D-6E8A-4147-A177-3AD203B41FA5}">
                      <a16:colId xmlns:a16="http://schemas.microsoft.com/office/drawing/2014/main" val="2602373378"/>
                    </a:ext>
                  </a:extLst>
                </a:gridCol>
                <a:gridCol w="486414">
                  <a:extLst>
                    <a:ext uri="{9D8B030D-6E8A-4147-A177-3AD203B41FA5}">
                      <a16:colId xmlns:a16="http://schemas.microsoft.com/office/drawing/2014/main" val="3134586735"/>
                    </a:ext>
                  </a:extLst>
                </a:gridCol>
                <a:gridCol w="486414">
                  <a:extLst>
                    <a:ext uri="{9D8B030D-6E8A-4147-A177-3AD203B41FA5}">
                      <a16:colId xmlns:a16="http://schemas.microsoft.com/office/drawing/2014/main" val="3246459848"/>
                    </a:ext>
                  </a:extLst>
                </a:gridCol>
                <a:gridCol w="486414">
                  <a:extLst>
                    <a:ext uri="{9D8B030D-6E8A-4147-A177-3AD203B41FA5}">
                      <a16:colId xmlns:a16="http://schemas.microsoft.com/office/drawing/2014/main" val="2526392818"/>
                    </a:ext>
                  </a:extLst>
                </a:gridCol>
                <a:gridCol w="486414">
                  <a:extLst>
                    <a:ext uri="{9D8B030D-6E8A-4147-A177-3AD203B41FA5}">
                      <a16:colId xmlns:a16="http://schemas.microsoft.com/office/drawing/2014/main" val="3410755193"/>
                    </a:ext>
                  </a:extLst>
                </a:gridCol>
                <a:gridCol w="486414">
                  <a:extLst>
                    <a:ext uri="{9D8B030D-6E8A-4147-A177-3AD203B41FA5}">
                      <a16:colId xmlns:a16="http://schemas.microsoft.com/office/drawing/2014/main" val="702501489"/>
                    </a:ext>
                  </a:extLst>
                </a:gridCol>
                <a:gridCol w="486414">
                  <a:extLst>
                    <a:ext uri="{9D8B030D-6E8A-4147-A177-3AD203B41FA5}">
                      <a16:colId xmlns:a16="http://schemas.microsoft.com/office/drawing/2014/main" val="1946195214"/>
                    </a:ext>
                  </a:extLst>
                </a:gridCol>
              </a:tblGrid>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520040289"/>
                  </a:ext>
                </a:extLst>
              </a:tr>
              <a:tr h="486888">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18242410"/>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876997526"/>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4152425131"/>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08497890"/>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1580093966"/>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4221634349"/>
                  </a:ext>
                </a:extLst>
              </a:tr>
            </a:tbl>
          </a:graphicData>
        </a:graphic>
      </p:graphicFrame>
      <p:pic>
        <p:nvPicPr>
          <p:cNvPr id="9" name="図 9">
            <a:extLst>
              <a:ext uri="{FF2B5EF4-FFF2-40B4-BE49-F238E27FC236}">
                <a16:creationId xmlns:a16="http://schemas.microsoft.com/office/drawing/2014/main" id="{C26F6917-A3CB-FA4E-A132-35ADD624B688}"/>
              </a:ext>
            </a:extLst>
          </p:cNvPr>
          <p:cNvPicPr>
            <a:picLocks noChangeAspect="1"/>
          </p:cNvPicPr>
          <p:nvPr/>
        </p:nvPicPr>
        <p:blipFill>
          <a:blip r:embed="rId2"/>
          <a:stretch>
            <a:fillRect/>
          </a:stretch>
        </p:blipFill>
        <p:spPr>
          <a:xfrm>
            <a:off x="7689128" y="1879684"/>
            <a:ext cx="3854036" cy="2720148"/>
          </a:xfrm>
          <a:prstGeom prst="rect">
            <a:avLst/>
          </a:prstGeom>
        </p:spPr>
      </p:pic>
      <p:cxnSp>
        <p:nvCxnSpPr>
          <p:cNvPr id="11" name="直線矢印コネクタ 10">
            <a:extLst>
              <a:ext uri="{FF2B5EF4-FFF2-40B4-BE49-F238E27FC236}">
                <a16:creationId xmlns:a16="http://schemas.microsoft.com/office/drawing/2014/main" id="{C841FB44-C022-2643-A25F-8426D3EC23F2}"/>
              </a:ext>
            </a:extLst>
          </p:cNvPr>
          <p:cNvCxnSpPr>
            <a:cxnSpLocks/>
          </p:cNvCxnSpPr>
          <p:nvPr/>
        </p:nvCxnSpPr>
        <p:spPr>
          <a:xfrm>
            <a:off x="3996066" y="1535034"/>
            <a:ext cx="917232" cy="193757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B46531D-562A-AB45-A10E-B19096084EF4}"/>
              </a:ext>
            </a:extLst>
          </p:cNvPr>
          <p:cNvCxnSpPr>
            <a:cxnSpLocks/>
          </p:cNvCxnSpPr>
          <p:nvPr/>
        </p:nvCxnSpPr>
        <p:spPr>
          <a:xfrm>
            <a:off x="6147479" y="2001970"/>
            <a:ext cx="251677" cy="193047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FE126AE-5ED6-CB4A-B3E7-0C08B163BD0F}"/>
              </a:ext>
            </a:extLst>
          </p:cNvPr>
          <p:cNvCxnSpPr>
            <a:cxnSpLocks/>
          </p:cNvCxnSpPr>
          <p:nvPr/>
        </p:nvCxnSpPr>
        <p:spPr>
          <a:xfrm>
            <a:off x="4026633" y="1535034"/>
            <a:ext cx="2140151" cy="46693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3AE06D7-B4F6-8040-8D6D-306CF8D62D48}"/>
              </a:ext>
            </a:extLst>
          </p:cNvPr>
          <p:cNvCxnSpPr>
            <a:cxnSpLocks/>
          </p:cNvCxnSpPr>
          <p:nvPr/>
        </p:nvCxnSpPr>
        <p:spPr>
          <a:xfrm>
            <a:off x="6147479" y="2001970"/>
            <a:ext cx="1003847" cy="294128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96A66987-9FDE-1545-A020-EE8DCC6245A0}"/>
              </a:ext>
            </a:extLst>
          </p:cNvPr>
          <p:cNvCxnSpPr>
            <a:cxnSpLocks/>
          </p:cNvCxnSpPr>
          <p:nvPr/>
        </p:nvCxnSpPr>
        <p:spPr>
          <a:xfrm flipH="1">
            <a:off x="4913298" y="2052806"/>
            <a:ext cx="1234182" cy="141980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79CB95B2-4E93-DA41-B280-68CE52F206F0}"/>
              </a:ext>
            </a:extLst>
          </p:cNvPr>
          <p:cNvCxnSpPr>
            <a:cxnSpLocks/>
          </p:cNvCxnSpPr>
          <p:nvPr/>
        </p:nvCxnSpPr>
        <p:spPr>
          <a:xfrm>
            <a:off x="4913297" y="3472610"/>
            <a:ext cx="1485859" cy="46693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BD17DD0-A30C-7D41-BA3A-451628CAB942}"/>
              </a:ext>
            </a:extLst>
          </p:cNvPr>
          <p:cNvCxnSpPr>
            <a:cxnSpLocks/>
          </p:cNvCxnSpPr>
          <p:nvPr/>
        </p:nvCxnSpPr>
        <p:spPr>
          <a:xfrm>
            <a:off x="6399156" y="3939546"/>
            <a:ext cx="752170" cy="100370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9" name="楕円 58">
            <a:extLst>
              <a:ext uri="{FF2B5EF4-FFF2-40B4-BE49-F238E27FC236}">
                <a16:creationId xmlns:a16="http://schemas.microsoft.com/office/drawing/2014/main" id="{2A2A444D-2C24-6A45-B9D8-CA2649FF4816}"/>
              </a:ext>
            </a:extLst>
          </p:cNvPr>
          <p:cNvSpPr/>
          <p:nvPr/>
        </p:nvSpPr>
        <p:spPr>
          <a:xfrm>
            <a:off x="6047263" y="1879684"/>
            <a:ext cx="251677" cy="25167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楕円 64">
            <a:extLst>
              <a:ext uri="{FF2B5EF4-FFF2-40B4-BE49-F238E27FC236}">
                <a16:creationId xmlns:a16="http://schemas.microsoft.com/office/drawing/2014/main" id="{029ECBC8-736A-434C-A56F-BFFD1ADD4992}"/>
              </a:ext>
            </a:extLst>
          </p:cNvPr>
          <p:cNvSpPr/>
          <p:nvPr/>
        </p:nvSpPr>
        <p:spPr>
          <a:xfrm>
            <a:off x="4611513" y="3261151"/>
            <a:ext cx="251677" cy="25167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sp>
        <p:nvSpPr>
          <p:cNvPr id="68" name="楕円 67">
            <a:extLst>
              <a:ext uri="{FF2B5EF4-FFF2-40B4-BE49-F238E27FC236}">
                <a16:creationId xmlns:a16="http://schemas.microsoft.com/office/drawing/2014/main" id="{8A287EAB-4771-C748-A950-3AB12A8FE2F1}"/>
              </a:ext>
            </a:extLst>
          </p:cNvPr>
          <p:cNvSpPr/>
          <p:nvPr/>
        </p:nvSpPr>
        <p:spPr>
          <a:xfrm>
            <a:off x="6273317" y="3846822"/>
            <a:ext cx="251677" cy="25167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sp>
        <p:nvSpPr>
          <p:cNvPr id="71" name="楕円 70">
            <a:extLst>
              <a:ext uri="{FF2B5EF4-FFF2-40B4-BE49-F238E27FC236}">
                <a16:creationId xmlns:a16="http://schemas.microsoft.com/office/drawing/2014/main" id="{1E6FD7F2-DCFF-D34F-B52A-DAAA751D67CC}"/>
              </a:ext>
            </a:extLst>
          </p:cNvPr>
          <p:cNvSpPr/>
          <p:nvPr/>
        </p:nvSpPr>
        <p:spPr>
          <a:xfrm>
            <a:off x="3663210" y="1313047"/>
            <a:ext cx="283102" cy="2831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77" name="楕円 76">
            <a:extLst>
              <a:ext uri="{FF2B5EF4-FFF2-40B4-BE49-F238E27FC236}">
                <a16:creationId xmlns:a16="http://schemas.microsoft.com/office/drawing/2014/main" id="{79903C4F-5834-C54A-89CA-5365BE470860}"/>
              </a:ext>
            </a:extLst>
          </p:cNvPr>
          <p:cNvSpPr/>
          <p:nvPr/>
        </p:nvSpPr>
        <p:spPr>
          <a:xfrm>
            <a:off x="6999527" y="4744079"/>
            <a:ext cx="251677" cy="25167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mc:AlternateContent xmlns:mc="http://schemas.openxmlformats.org/markup-compatibility/2006" xmlns:p14="http://schemas.microsoft.com/office/powerpoint/2010/main">
        <mc:Choice Requires="p14">
          <p:contentPart p14:bwMode="auto" r:id="rId3">
            <p14:nvContentPartPr>
              <p14:cNvPr id="79" name="インク 78">
                <a:extLst>
                  <a:ext uri="{FF2B5EF4-FFF2-40B4-BE49-F238E27FC236}">
                    <a16:creationId xmlns:a16="http://schemas.microsoft.com/office/drawing/2014/main" id="{13DBFBF9-477A-444B-ACFA-2F86DEABADE8}"/>
                  </a:ext>
                </a:extLst>
              </p14:cNvPr>
              <p14:cNvContentPartPr/>
              <p14:nvPr/>
            </p14:nvContentPartPr>
            <p14:xfrm>
              <a:off x="7884311" y="1900259"/>
              <a:ext cx="731520" cy="795240"/>
            </p14:xfrm>
          </p:contentPart>
        </mc:Choice>
        <mc:Fallback xmlns="">
          <p:pic>
            <p:nvPicPr>
              <p:cNvPr id="79" name="インク 78">
                <a:extLst>
                  <a:ext uri="{FF2B5EF4-FFF2-40B4-BE49-F238E27FC236}">
                    <a16:creationId xmlns:a16="http://schemas.microsoft.com/office/drawing/2014/main" id="{13DBFBF9-477A-444B-ACFA-2F86DEABADE8}"/>
                  </a:ext>
                </a:extLst>
              </p:cNvPr>
              <p:cNvPicPr/>
              <p:nvPr/>
            </p:nvPicPr>
            <p:blipFill>
              <a:blip r:embed="rId4"/>
              <a:stretch>
                <a:fillRect/>
              </a:stretch>
            </p:blipFill>
            <p:spPr>
              <a:xfrm>
                <a:off x="7869191" y="1885139"/>
                <a:ext cx="761760" cy="82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0" name="インク 79">
                <a:extLst>
                  <a:ext uri="{FF2B5EF4-FFF2-40B4-BE49-F238E27FC236}">
                    <a16:creationId xmlns:a16="http://schemas.microsoft.com/office/drawing/2014/main" id="{5D6E54E8-F43F-AA4C-A68B-3BC26A14C69E}"/>
                  </a:ext>
                </a:extLst>
              </p14:cNvPr>
              <p14:cNvContentPartPr/>
              <p14:nvPr/>
            </p14:nvContentPartPr>
            <p14:xfrm>
              <a:off x="11023057" y="4161015"/>
              <a:ext cx="137520" cy="155520"/>
            </p14:xfrm>
          </p:contentPart>
        </mc:Choice>
        <mc:Fallback xmlns="">
          <p:pic>
            <p:nvPicPr>
              <p:cNvPr id="80" name="インク 79">
                <a:extLst>
                  <a:ext uri="{FF2B5EF4-FFF2-40B4-BE49-F238E27FC236}">
                    <a16:creationId xmlns:a16="http://schemas.microsoft.com/office/drawing/2014/main" id="{5D6E54E8-F43F-AA4C-A68B-3BC26A14C69E}"/>
                  </a:ext>
                </a:extLst>
              </p:cNvPr>
              <p:cNvPicPr/>
              <p:nvPr/>
            </p:nvPicPr>
            <p:blipFill>
              <a:blip r:embed="rId6"/>
              <a:stretch>
                <a:fillRect/>
              </a:stretch>
            </p:blipFill>
            <p:spPr>
              <a:xfrm>
                <a:off x="11007937" y="4145895"/>
                <a:ext cx="168120" cy="185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2" name="インク 81">
                <a:extLst>
                  <a:ext uri="{FF2B5EF4-FFF2-40B4-BE49-F238E27FC236}">
                    <a16:creationId xmlns:a16="http://schemas.microsoft.com/office/drawing/2014/main" id="{FBE6A37A-34AC-794C-9DD7-DE1CEE93471A}"/>
                  </a:ext>
                </a:extLst>
              </p14:cNvPr>
              <p14:cNvContentPartPr/>
              <p14:nvPr/>
            </p14:nvContentPartPr>
            <p14:xfrm>
              <a:off x="10262927" y="2622425"/>
              <a:ext cx="784080" cy="1543680"/>
            </p14:xfrm>
          </p:contentPart>
        </mc:Choice>
        <mc:Fallback xmlns="">
          <p:pic>
            <p:nvPicPr>
              <p:cNvPr id="82" name="インク 81">
                <a:extLst>
                  <a:ext uri="{FF2B5EF4-FFF2-40B4-BE49-F238E27FC236}">
                    <a16:creationId xmlns:a16="http://schemas.microsoft.com/office/drawing/2014/main" id="{FBE6A37A-34AC-794C-9DD7-DE1CEE93471A}"/>
                  </a:ext>
                </a:extLst>
              </p:cNvPr>
              <p:cNvPicPr/>
              <p:nvPr/>
            </p:nvPicPr>
            <p:blipFill>
              <a:blip r:embed="rId8"/>
              <a:stretch>
                <a:fillRect/>
              </a:stretch>
            </p:blipFill>
            <p:spPr>
              <a:xfrm>
                <a:off x="10231967" y="2591465"/>
                <a:ext cx="845280" cy="160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03" name="インク 103">
                <a:extLst>
                  <a:ext uri="{FF2B5EF4-FFF2-40B4-BE49-F238E27FC236}">
                    <a16:creationId xmlns:a16="http://schemas.microsoft.com/office/drawing/2014/main" id="{ABF78C98-2E52-D144-A0BE-5F9330B98FAD}"/>
                  </a:ext>
                </a:extLst>
              </p14:cNvPr>
              <p14:cNvContentPartPr/>
              <p14:nvPr/>
            </p14:nvContentPartPr>
            <p14:xfrm>
              <a:off x="8549687" y="2428385"/>
              <a:ext cx="2473200" cy="1794600"/>
            </p14:xfrm>
          </p:contentPart>
        </mc:Choice>
        <mc:Fallback xmlns="">
          <p:pic>
            <p:nvPicPr>
              <p:cNvPr id="103" name="インク 103">
                <a:extLst>
                  <a:ext uri="{FF2B5EF4-FFF2-40B4-BE49-F238E27FC236}">
                    <a16:creationId xmlns:a16="http://schemas.microsoft.com/office/drawing/2014/main" id="{ABF78C98-2E52-D144-A0BE-5F9330B98FAD}"/>
                  </a:ext>
                </a:extLst>
              </p:cNvPr>
              <p:cNvPicPr/>
              <p:nvPr/>
            </p:nvPicPr>
            <p:blipFill>
              <a:blip r:embed="rId10"/>
              <a:stretch>
                <a:fillRect/>
              </a:stretch>
            </p:blipFill>
            <p:spPr>
              <a:xfrm>
                <a:off x="8519087" y="2397779"/>
                <a:ext cx="2534400" cy="1856172"/>
              </a:xfrm>
              <a:prstGeom prst="rect">
                <a:avLst/>
              </a:prstGeom>
            </p:spPr>
          </p:pic>
        </mc:Fallback>
      </mc:AlternateContent>
      <p:sp>
        <p:nvSpPr>
          <p:cNvPr id="4" name="吹き出し: 角を丸めた四角形 3">
            <a:extLst>
              <a:ext uri="{FF2B5EF4-FFF2-40B4-BE49-F238E27FC236}">
                <a16:creationId xmlns:a16="http://schemas.microsoft.com/office/drawing/2014/main" id="{22D4C084-7FED-5E42-ADF4-27D9999A287B}"/>
              </a:ext>
            </a:extLst>
          </p:cNvPr>
          <p:cNvSpPr/>
          <p:nvPr/>
        </p:nvSpPr>
        <p:spPr>
          <a:xfrm>
            <a:off x="7479437" y="4771686"/>
            <a:ext cx="2216262" cy="1225296"/>
          </a:xfrm>
          <a:prstGeom prst="wedgeRoundRectCallout">
            <a:avLst>
              <a:gd name="adj1" fmla="val -55182"/>
              <a:gd name="adj2" fmla="val -6901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bg1">
                    <a:lumMod val="10000"/>
                  </a:schemeClr>
                </a:solidFill>
              </a:rPr>
              <a:t>赤マル</a:t>
            </a:r>
            <a:r>
              <a:rPr lang="en-US" altLang="ja-JP" dirty="0">
                <a:solidFill>
                  <a:schemeClr val="bg1">
                    <a:lumMod val="10000"/>
                  </a:schemeClr>
                </a:solidFill>
              </a:rPr>
              <a:t>(</a:t>
            </a:r>
            <a:r>
              <a:rPr lang="ja-JP" altLang="en-US" dirty="0">
                <a:solidFill>
                  <a:schemeClr val="bg1">
                    <a:lumMod val="10000"/>
                  </a:schemeClr>
                </a:solidFill>
              </a:rPr>
              <a:t>餌、巣穴</a:t>
            </a:r>
            <a:r>
              <a:rPr lang="en-US" altLang="ja-JP" dirty="0">
                <a:solidFill>
                  <a:schemeClr val="bg1">
                    <a:lumMod val="10000"/>
                  </a:schemeClr>
                </a:solidFill>
              </a:rPr>
              <a:t>)</a:t>
            </a:r>
            <a:r>
              <a:rPr lang="ja-JP" altLang="en-US" dirty="0">
                <a:solidFill>
                  <a:schemeClr val="bg1">
                    <a:lumMod val="10000"/>
                  </a:schemeClr>
                </a:solidFill>
              </a:rPr>
              <a:t>は固定</a:t>
            </a:r>
          </a:p>
        </p:txBody>
      </p:sp>
    </p:spTree>
    <p:extLst>
      <p:ext uri="{BB962C8B-B14F-4D97-AF65-F5344CB8AC3E}">
        <p14:creationId xmlns:p14="http://schemas.microsoft.com/office/powerpoint/2010/main" val="119485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EFBD29-B003-CA41-A443-B9B2CCD92FA9}"/>
              </a:ext>
            </a:extLst>
          </p:cNvPr>
          <p:cNvSpPr>
            <a:spLocks noGrp="1"/>
          </p:cNvSpPr>
          <p:nvPr>
            <p:ph type="title"/>
          </p:nvPr>
        </p:nvSpPr>
        <p:spPr>
          <a:xfrm>
            <a:off x="272664" y="1128408"/>
            <a:ext cx="2947482" cy="4601183"/>
          </a:xfrm>
        </p:spPr>
        <p:txBody>
          <a:bodyPr/>
          <a:lstStyle/>
          <a:p>
            <a:r>
              <a:rPr lang="en-US" altLang="ja-JP" dirty="0"/>
              <a:t>④</a:t>
            </a:r>
            <a:r>
              <a:rPr lang="ja-JP" altLang="en-US" dirty="0"/>
              <a:t>障害物をユーザが選択</a:t>
            </a:r>
          </a:p>
        </p:txBody>
      </p:sp>
      <p:graphicFrame>
        <p:nvGraphicFramePr>
          <p:cNvPr id="7" name="表 7">
            <a:extLst>
              <a:ext uri="{FF2B5EF4-FFF2-40B4-BE49-F238E27FC236}">
                <a16:creationId xmlns:a16="http://schemas.microsoft.com/office/drawing/2014/main" id="{F6B29B2C-E59D-434B-ACF6-FB5CA26B9699}"/>
              </a:ext>
            </a:extLst>
          </p:cNvPr>
          <p:cNvGraphicFramePr>
            <a:graphicFrameLocks noGrp="1"/>
          </p:cNvGraphicFramePr>
          <p:nvPr>
            <p:ph idx="1"/>
            <p:extLst>
              <p:ext uri="{D42A27DB-BD31-4B8C-83A1-F6EECF244321}">
                <p14:modId xmlns:p14="http://schemas.microsoft.com/office/powerpoint/2010/main" val="932723552"/>
              </p:ext>
            </p:extLst>
          </p:nvPr>
        </p:nvGraphicFramePr>
        <p:xfrm>
          <a:off x="3754758" y="1454598"/>
          <a:ext cx="3404898" cy="3408216"/>
        </p:xfrm>
        <a:graphic>
          <a:graphicData uri="http://schemas.openxmlformats.org/drawingml/2006/table">
            <a:tbl>
              <a:tblPr>
                <a:tableStyleId>{616DA210-FB5B-4158-B5E0-FEB733F419BA}</a:tableStyleId>
              </a:tblPr>
              <a:tblGrid>
                <a:gridCol w="486414">
                  <a:extLst>
                    <a:ext uri="{9D8B030D-6E8A-4147-A177-3AD203B41FA5}">
                      <a16:colId xmlns:a16="http://schemas.microsoft.com/office/drawing/2014/main" val="2602373378"/>
                    </a:ext>
                  </a:extLst>
                </a:gridCol>
                <a:gridCol w="486414">
                  <a:extLst>
                    <a:ext uri="{9D8B030D-6E8A-4147-A177-3AD203B41FA5}">
                      <a16:colId xmlns:a16="http://schemas.microsoft.com/office/drawing/2014/main" val="3134586735"/>
                    </a:ext>
                  </a:extLst>
                </a:gridCol>
                <a:gridCol w="486414">
                  <a:extLst>
                    <a:ext uri="{9D8B030D-6E8A-4147-A177-3AD203B41FA5}">
                      <a16:colId xmlns:a16="http://schemas.microsoft.com/office/drawing/2014/main" val="3246459848"/>
                    </a:ext>
                  </a:extLst>
                </a:gridCol>
                <a:gridCol w="486414">
                  <a:extLst>
                    <a:ext uri="{9D8B030D-6E8A-4147-A177-3AD203B41FA5}">
                      <a16:colId xmlns:a16="http://schemas.microsoft.com/office/drawing/2014/main" val="2526392818"/>
                    </a:ext>
                  </a:extLst>
                </a:gridCol>
                <a:gridCol w="486414">
                  <a:extLst>
                    <a:ext uri="{9D8B030D-6E8A-4147-A177-3AD203B41FA5}">
                      <a16:colId xmlns:a16="http://schemas.microsoft.com/office/drawing/2014/main" val="3410755193"/>
                    </a:ext>
                  </a:extLst>
                </a:gridCol>
                <a:gridCol w="486414">
                  <a:extLst>
                    <a:ext uri="{9D8B030D-6E8A-4147-A177-3AD203B41FA5}">
                      <a16:colId xmlns:a16="http://schemas.microsoft.com/office/drawing/2014/main" val="702501489"/>
                    </a:ext>
                  </a:extLst>
                </a:gridCol>
                <a:gridCol w="486414">
                  <a:extLst>
                    <a:ext uri="{9D8B030D-6E8A-4147-A177-3AD203B41FA5}">
                      <a16:colId xmlns:a16="http://schemas.microsoft.com/office/drawing/2014/main" val="1946195214"/>
                    </a:ext>
                  </a:extLst>
                </a:gridCol>
              </a:tblGrid>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520040289"/>
                  </a:ext>
                </a:extLst>
              </a:tr>
              <a:tr h="486888">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18242410"/>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876997526"/>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4152425131"/>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708497890"/>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1580093966"/>
                  </a:ext>
                </a:extLst>
              </a:tr>
              <a:tr h="486888">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4221634349"/>
                  </a:ext>
                </a:extLst>
              </a:tr>
            </a:tbl>
          </a:graphicData>
        </a:graphic>
      </p:graphicFrame>
      <p:pic>
        <p:nvPicPr>
          <p:cNvPr id="9" name="図 9">
            <a:extLst>
              <a:ext uri="{FF2B5EF4-FFF2-40B4-BE49-F238E27FC236}">
                <a16:creationId xmlns:a16="http://schemas.microsoft.com/office/drawing/2014/main" id="{C26F6917-A3CB-FA4E-A132-35ADD624B688}"/>
              </a:ext>
            </a:extLst>
          </p:cNvPr>
          <p:cNvPicPr>
            <a:picLocks noChangeAspect="1"/>
          </p:cNvPicPr>
          <p:nvPr/>
        </p:nvPicPr>
        <p:blipFill>
          <a:blip r:embed="rId2"/>
          <a:stretch>
            <a:fillRect/>
          </a:stretch>
        </p:blipFill>
        <p:spPr>
          <a:xfrm>
            <a:off x="7689128" y="1879684"/>
            <a:ext cx="3854036" cy="2720148"/>
          </a:xfrm>
          <a:prstGeom prst="rect">
            <a:avLst/>
          </a:prstGeom>
        </p:spPr>
      </p:pic>
      <p:cxnSp>
        <p:nvCxnSpPr>
          <p:cNvPr id="11" name="直線矢印コネクタ 10">
            <a:extLst>
              <a:ext uri="{FF2B5EF4-FFF2-40B4-BE49-F238E27FC236}">
                <a16:creationId xmlns:a16="http://schemas.microsoft.com/office/drawing/2014/main" id="{C841FB44-C022-2643-A25F-8426D3EC23F2}"/>
              </a:ext>
            </a:extLst>
          </p:cNvPr>
          <p:cNvCxnSpPr>
            <a:cxnSpLocks/>
          </p:cNvCxnSpPr>
          <p:nvPr/>
        </p:nvCxnSpPr>
        <p:spPr>
          <a:xfrm>
            <a:off x="3996066" y="1535034"/>
            <a:ext cx="917232" cy="193757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CB46531D-562A-AB45-A10E-B19096084EF4}"/>
              </a:ext>
            </a:extLst>
          </p:cNvPr>
          <p:cNvCxnSpPr>
            <a:cxnSpLocks/>
          </p:cNvCxnSpPr>
          <p:nvPr/>
        </p:nvCxnSpPr>
        <p:spPr>
          <a:xfrm>
            <a:off x="6147479" y="2001970"/>
            <a:ext cx="251677" cy="193047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FE126AE-5ED6-CB4A-B3E7-0C08B163BD0F}"/>
              </a:ext>
            </a:extLst>
          </p:cNvPr>
          <p:cNvCxnSpPr>
            <a:cxnSpLocks/>
          </p:cNvCxnSpPr>
          <p:nvPr/>
        </p:nvCxnSpPr>
        <p:spPr>
          <a:xfrm>
            <a:off x="4026633" y="1535034"/>
            <a:ext cx="2140151" cy="46693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3AE06D7-B4F6-8040-8D6D-306CF8D62D48}"/>
              </a:ext>
            </a:extLst>
          </p:cNvPr>
          <p:cNvCxnSpPr>
            <a:cxnSpLocks/>
          </p:cNvCxnSpPr>
          <p:nvPr/>
        </p:nvCxnSpPr>
        <p:spPr>
          <a:xfrm>
            <a:off x="6147479" y="2001970"/>
            <a:ext cx="1003847" cy="294128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96A66987-9FDE-1545-A020-EE8DCC6245A0}"/>
              </a:ext>
            </a:extLst>
          </p:cNvPr>
          <p:cNvCxnSpPr>
            <a:cxnSpLocks/>
          </p:cNvCxnSpPr>
          <p:nvPr/>
        </p:nvCxnSpPr>
        <p:spPr>
          <a:xfrm flipH="1">
            <a:off x="4913298" y="2052806"/>
            <a:ext cx="1234182" cy="141980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79CB95B2-4E93-DA41-B280-68CE52F206F0}"/>
              </a:ext>
            </a:extLst>
          </p:cNvPr>
          <p:cNvCxnSpPr>
            <a:cxnSpLocks/>
          </p:cNvCxnSpPr>
          <p:nvPr/>
        </p:nvCxnSpPr>
        <p:spPr>
          <a:xfrm>
            <a:off x="4913297" y="3472610"/>
            <a:ext cx="1485859" cy="466936"/>
          </a:xfrm>
          <a:prstGeom prst="straightConnector1">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BD17DD0-A30C-7D41-BA3A-451628CAB942}"/>
              </a:ext>
            </a:extLst>
          </p:cNvPr>
          <p:cNvCxnSpPr>
            <a:cxnSpLocks/>
          </p:cNvCxnSpPr>
          <p:nvPr/>
        </p:nvCxnSpPr>
        <p:spPr>
          <a:xfrm>
            <a:off x="6399156" y="3939546"/>
            <a:ext cx="752170" cy="100370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9" name="楕円 58">
            <a:extLst>
              <a:ext uri="{FF2B5EF4-FFF2-40B4-BE49-F238E27FC236}">
                <a16:creationId xmlns:a16="http://schemas.microsoft.com/office/drawing/2014/main" id="{2A2A444D-2C24-6A45-B9D8-CA2649FF4816}"/>
              </a:ext>
            </a:extLst>
          </p:cNvPr>
          <p:cNvSpPr/>
          <p:nvPr/>
        </p:nvSpPr>
        <p:spPr>
          <a:xfrm>
            <a:off x="6047263" y="1879684"/>
            <a:ext cx="251677" cy="25167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楕円 64">
            <a:extLst>
              <a:ext uri="{FF2B5EF4-FFF2-40B4-BE49-F238E27FC236}">
                <a16:creationId xmlns:a16="http://schemas.microsoft.com/office/drawing/2014/main" id="{029ECBC8-736A-434C-A56F-BFFD1ADD4992}"/>
              </a:ext>
            </a:extLst>
          </p:cNvPr>
          <p:cNvSpPr/>
          <p:nvPr/>
        </p:nvSpPr>
        <p:spPr>
          <a:xfrm>
            <a:off x="4611513" y="3261151"/>
            <a:ext cx="251677" cy="25167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sp>
        <p:nvSpPr>
          <p:cNvPr id="68" name="楕円 67">
            <a:extLst>
              <a:ext uri="{FF2B5EF4-FFF2-40B4-BE49-F238E27FC236}">
                <a16:creationId xmlns:a16="http://schemas.microsoft.com/office/drawing/2014/main" id="{8A287EAB-4771-C748-A950-3AB12A8FE2F1}"/>
              </a:ext>
            </a:extLst>
          </p:cNvPr>
          <p:cNvSpPr/>
          <p:nvPr/>
        </p:nvSpPr>
        <p:spPr>
          <a:xfrm>
            <a:off x="6273317" y="3846822"/>
            <a:ext cx="251677" cy="25167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p:sp>
        <p:nvSpPr>
          <p:cNvPr id="71" name="楕円 70">
            <a:extLst>
              <a:ext uri="{FF2B5EF4-FFF2-40B4-BE49-F238E27FC236}">
                <a16:creationId xmlns:a16="http://schemas.microsoft.com/office/drawing/2014/main" id="{1E6FD7F2-DCFF-D34F-B52A-DAAA751D67CC}"/>
              </a:ext>
            </a:extLst>
          </p:cNvPr>
          <p:cNvSpPr/>
          <p:nvPr/>
        </p:nvSpPr>
        <p:spPr>
          <a:xfrm>
            <a:off x="3663210" y="1313047"/>
            <a:ext cx="283102" cy="2831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77" name="楕円 76">
            <a:extLst>
              <a:ext uri="{FF2B5EF4-FFF2-40B4-BE49-F238E27FC236}">
                <a16:creationId xmlns:a16="http://schemas.microsoft.com/office/drawing/2014/main" id="{79903C4F-5834-C54A-89CA-5365BE470860}"/>
              </a:ext>
            </a:extLst>
          </p:cNvPr>
          <p:cNvSpPr/>
          <p:nvPr/>
        </p:nvSpPr>
        <p:spPr>
          <a:xfrm>
            <a:off x="6999527" y="4744079"/>
            <a:ext cx="251677" cy="25167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ja-JP" altLang="en-US"/>
          </a:p>
        </p:txBody>
      </p:sp>
      <mc:AlternateContent xmlns:mc="http://schemas.openxmlformats.org/markup-compatibility/2006" xmlns:p14="http://schemas.microsoft.com/office/powerpoint/2010/main">
        <mc:Choice Requires="p14">
          <p:contentPart p14:bwMode="auto" r:id="rId3">
            <p14:nvContentPartPr>
              <p14:cNvPr id="79" name="インク 78">
                <a:extLst>
                  <a:ext uri="{FF2B5EF4-FFF2-40B4-BE49-F238E27FC236}">
                    <a16:creationId xmlns:a16="http://schemas.microsoft.com/office/drawing/2014/main" id="{13DBFBF9-477A-444B-ACFA-2F86DEABADE8}"/>
                  </a:ext>
                </a:extLst>
              </p14:cNvPr>
              <p14:cNvContentPartPr/>
              <p14:nvPr/>
            </p14:nvContentPartPr>
            <p14:xfrm>
              <a:off x="7884311" y="1900259"/>
              <a:ext cx="731520" cy="795240"/>
            </p14:xfrm>
          </p:contentPart>
        </mc:Choice>
        <mc:Fallback xmlns="">
          <p:pic>
            <p:nvPicPr>
              <p:cNvPr id="79" name="インク 78">
                <a:extLst>
                  <a:ext uri="{FF2B5EF4-FFF2-40B4-BE49-F238E27FC236}">
                    <a16:creationId xmlns:a16="http://schemas.microsoft.com/office/drawing/2014/main" id="{13DBFBF9-477A-444B-ACFA-2F86DEABADE8}"/>
                  </a:ext>
                </a:extLst>
              </p:cNvPr>
              <p:cNvPicPr/>
              <p:nvPr/>
            </p:nvPicPr>
            <p:blipFill>
              <a:blip r:embed="rId4"/>
              <a:stretch>
                <a:fillRect/>
              </a:stretch>
            </p:blipFill>
            <p:spPr>
              <a:xfrm>
                <a:off x="7868831" y="1884772"/>
                <a:ext cx="762120" cy="82585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0" name="インク 79">
                <a:extLst>
                  <a:ext uri="{FF2B5EF4-FFF2-40B4-BE49-F238E27FC236}">
                    <a16:creationId xmlns:a16="http://schemas.microsoft.com/office/drawing/2014/main" id="{5D6E54E8-F43F-AA4C-A68B-3BC26A14C69E}"/>
                  </a:ext>
                </a:extLst>
              </p14:cNvPr>
              <p14:cNvContentPartPr/>
              <p14:nvPr/>
            </p14:nvContentPartPr>
            <p14:xfrm>
              <a:off x="11023057" y="4161015"/>
              <a:ext cx="137520" cy="155520"/>
            </p14:xfrm>
          </p:contentPart>
        </mc:Choice>
        <mc:Fallback xmlns="">
          <p:pic>
            <p:nvPicPr>
              <p:cNvPr id="80" name="インク 79">
                <a:extLst>
                  <a:ext uri="{FF2B5EF4-FFF2-40B4-BE49-F238E27FC236}">
                    <a16:creationId xmlns:a16="http://schemas.microsoft.com/office/drawing/2014/main" id="{5D6E54E8-F43F-AA4C-A68B-3BC26A14C69E}"/>
                  </a:ext>
                </a:extLst>
              </p:cNvPr>
              <p:cNvPicPr/>
              <p:nvPr/>
            </p:nvPicPr>
            <p:blipFill>
              <a:blip r:embed="rId6"/>
              <a:stretch>
                <a:fillRect/>
              </a:stretch>
            </p:blipFill>
            <p:spPr>
              <a:xfrm>
                <a:off x="11007577" y="4145499"/>
                <a:ext cx="168120" cy="18619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82" name="インク 81">
                <a:extLst>
                  <a:ext uri="{FF2B5EF4-FFF2-40B4-BE49-F238E27FC236}">
                    <a16:creationId xmlns:a16="http://schemas.microsoft.com/office/drawing/2014/main" id="{FBE6A37A-34AC-794C-9DD7-DE1CEE93471A}"/>
                  </a:ext>
                </a:extLst>
              </p14:cNvPr>
              <p14:cNvContentPartPr/>
              <p14:nvPr/>
            </p14:nvContentPartPr>
            <p14:xfrm>
              <a:off x="10262927" y="2622425"/>
              <a:ext cx="784080" cy="1543680"/>
            </p14:xfrm>
          </p:contentPart>
        </mc:Choice>
        <mc:Fallback xmlns="">
          <p:pic>
            <p:nvPicPr>
              <p:cNvPr id="82" name="インク 81">
                <a:extLst>
                  <a:ext uri="{FF2B5EF4-FFF2-40B4-BE49-F238E27FC236}">
                    <a16:creationId xmlns:a16="http://schemas.microsoft.com/office/drawing/2014/main" id="{FBE6A37A-34AC-794C-9DD7-DE1CEE93471A}"/>
                  </a:ext>
                </a:extLst>
              </p:cNvPr>
              <p:cNvPicPr/>
              <p:nvPr/>
            </p:nvPicPr>
            <p:blipFill>
              <a:blip r:embed="rId8"/>
              <a:stretch>
                <a:fillRect/>
              </a:stretch>
            </p:blipFill>
            <p:spPr>
              <a:xfrm>
                <a:off x="10231967" y="2591465"/>
                <a:ext cx="845280" cy="160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03" name="インク 103">
                <a:extLst>
                  <a:ext uri="{FF2B5EF4-FFF2-40B4-BE49-F238E27FC236}">
                    <a16:creationId xmlns:a16="http://schemas.microsoft.com/office/drawing/2014/main" id="{ABF78C98-2E52-D144-A0BE-5F9330B98FAD}"/>
                  </a:ext>
                </a:extLst>
              </p14:cNvPr>
              <p14:cNvContentPartPr/>
              <p14:nvPr/>
            </p14:nvContentPartPr>
            <p14:xfrm>
              <a:off x="8549687" y="2428385"/>
              <a:ext cx="2473200" cy="1794240"/>
            </p14:xfrm>
          </p:contentPart>
        </mc:Choice>
        <mc:Fallback xmlns="">
          <p:pic>
            <p:nvPicPr>
              <p:cNvPr id="103" name="インク 103">
                <a:extLst>
                  <a:ext uri="{FF2B5EF4-FFF2-40B4-BE49-F238E27FC236}">
                    <a16:creationId xmlns:a16="http://schemas.microsoft.com/office/drawing/2014/main" id="{ABF78C98-2E52-D144-A0BE-5F9330B98FAD}"/>
                  </a:ext>
                </a:extLst>
              </p:cNvPr>
              <p:cNvPicPr/>
              <p:nvPr/>
            </p:nvPicPr>
            <p:blipFill>
              <a:blip r:embed="rId10"/>
              <a:stretch>
                <a:fillRect/>
              </a:stretch>
            </p:blipFill>
            <p:spPr>
              <a:xfrm>
                <a:off x="8518727" y="2397425"/>
                <a:ext cx="2534400" cy="1855440"/>
              </a:xfrm>
              <a:prstGeom prst="rect">
                <a:avLst/>
              </a:prstGeom>
            </p:spPr>
          </p:pic>
        </mc:Fallback>
      </mc:AlternateContent>
      <p:sp>
        <p:nvSpPr>
          <p:cNvPr id="3" name="吹き出し: 角を丸めた四角形 2">
            <a:extLst>
              <a:ext uri="{FF2B5EF4-FFF2-40B4-BE49-F238E27FC236}">
                <a16:creationId xmlns:a16="http://schemas.microsoft.com/office/drawing/2014/main" id="{D22078CF-566F-2E45-895D-C660E38C7A8C}"/>
              </a:ext>
            </a:extLst>
          </p:cNvPr>
          <p:cNvSpPr/>
          <p:nvPr/>
        </p:nvSpPr>
        <p:spPr>
          <a:xfrm>
            <a:off x="7957487" y="5018929"/>
            <a:ext cx="1828800" cy="1225296"/>
          </a:xfrm>
          <a:prstGeom prst="wedgeRoundRectCallout">
            <a:avLst>
              <a:gd name="adj1" fmla="val -65025"/>
              <a:gd name="adj2" fmla="val -769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bg1">
                    <a:lumMod val="10000"/>
                  </a:schemeClr>
                </a:solidFill>
              </a:rPr>
              <a:t>辺を選択</a:t>
            </a:r>
          </a:p>
        </p:txBody>
      </p:sp>
      <p:pic>
        <p:nvPicPr>
          <p:cNvPr id="5" name="図 5">
            <a:extLst>
              <a:ext uri="{FF2B5EF4-FFF2-40B4-BE49-F238E27FC236}">
                <a16:creationId xmlns:a16="http://schemas.microsoft.com/office/drawing/2014/main" id="{98A43334-BD8A-A144-AD0D-4D543D49712C}"/>
              </a:ext>
            </a:extLst>
          </p:cNvPr>
          <p:cNvPicPr>
            <a:picLocks noChangeAspect="1"/>
          </p:cNvPicPr>
          <p:nvPr/>
        </p:nvPicPr>
        <p:blipFill>
          <a:blip r:embed="rId11"/>
          <a:stretch>
            <a:fillRect/>
          </a:stretch>
        </p:blipFill>
        <p:spPr>
          <a:xfrm>
            <a:off x="8003374" y="1816576"/>
            <a:ext cx="4611411" cy="3254698"/>
          </a:xfrm>
          <a:prstGeom prst="rect">
            <a:avLst/>
          </a:prstGeom>
        </p:spPr>
      </p:pic>
    </p:spTree>
    <p:extLst>
      <p:ext uri="{BB962C8B-B14F-4D97-AF65-F5344CB8AC3E}">
        <p14:creationId xmlns:p14="http://schemas.microsoft.com/office/powerpoint/2010/main" val="374461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225D3A-7111-1142-AE07-87ACB8754F6B}"/>
              </a:ext>
            </a:extLst>
          </p:cNvPr>
          <p:cNvSpPr>
            <a:spLocks noGrp="1"/>
          </p:cNvSpPr>
          <p:nvPr>
            <p:ph type="title"/>
          </p:nvPr>
        </p:nvSpPr>
        <p:spPr/>
        <p:txBody>
          <a:bodyPr/>
          <a:lstStyle/>
          <a:p>
            <a:r>
              <a:rPr lang="ja-JP" altLang="en-US" dirty="0"/>
              <a:t>完成予想図</a:t>
            </a:r>
          </a:p>
        </p:txBody>
      </p:sp>
      <p:pic>
        <p:nvPicPr>
          <p:cNvPr id="4" name="図 4">
            <a:extLst>
              <a:ext uri="{FF2B5EF4-FFF2-40B4-BE49-F238E27FC236}">
                <a16:creationId xmlns:a16="http://schemas.microsoft.com/office/drawing/2014/main" id="{C5C81249-552D-2847-88C6-15B03421A5F8}"/>
              </a:ext>
            </a:extLst>
          </p:cNvPr>
          <p:cNvPicPr>
            <a:picLocks noGrp="1" noChangeAspect="1"/>
          </p:cNvPicPr>
          <p:nvPr>
            <p:ph idx="1"/>
          </p:nvPr>
        </p:nvPicPr>
        <p:blipFill>
          <a:blip r:embed="rId2"/>
          <a:stretch>
            <a:fillRect/>
          </a:stretch>
        </p:blipFill>
        <p:spPr>
          <a:xfrm>
            <a:off x="3903196" y="863601"/>
            <a:ext cx="5088405" cy="3596205"/>
          </a:xfrm>
          <a:prstGeom prst="rect">
            <a:avLst/>
          </a:prstGeom>
        </p:spPr>
      </p:pic>
      <p:pic>
        <p:nvPicPr>
          <p:cNvPr id="10" name="図 10">
            <a:extLst>
              <a:ext uri="{FF2B5EF4-FFF2-40B4-BE49-F238E27FC236}">
                <a16:creationId xmlns:a16="http://schemas.microsoft.com/office/drawing/2014/main" id="{85A19A18-4BD1-FB4F-8D80-022029F907C4}"/>
              </a:ext>
            </a:extLst>
          </p:cNvPr>
          <p:cNvPicPr>
            <a:picLocks noChangeAspect="1"/>
          </p:cNvPicPr>
          <p:nvPr/>
        </p:nvPicPr>
        <p:blipFill>
          <a:blip r:embed="rId3"/>
          <a:stretch>
            <a:fillRect/>
          </a:stretch>
        </p:blipFill>
        <p:spPr>
          <a:xfrm>
            <a:off x="3903196" y="987278"/>
            <a:ext cx="5330202" cy="3762015"/>
          </a:xfrm>
          <a:prstGeom prst="rect">
            <a:avLst/>
          </a:prstGeom>
        </p:spPr>
      </p:pic>
      <p:pic>
        <p:nvPicPr>
          <p:cNvPr id="15" name="図 15">
            <a:extLst>
              <a:ext uri="{FF2B5EF4-FFF2-40B4-BE49-F238E27FC236}">
                <a16:creationId xmlns:a16="http://schemas.microsoft.com/office/drawing/2014/main" id="{75934045-4969-9D43-AA9A-E82C0673ED3E}"/>
              </a:ext>
            </a:extLst>
          </p:cNvPr>
          <p:cNvPicPr>
            <a:picLocks noChangeAspect="1"/>
          </p:cNvPicPr>
          <p:nvPr/>
        </p:nvPicPr>
        <p:blipFill>
          <a:blip r:embed="rId3"/>
          <a:stretch>
            <a:fillRect/>
          </a:stretch>
        </p:blipFill>
        <p:spPr>
          <a:xfrm>
            <a:off x="4351718" y="158601"/>
            <a:ext cx="5646200" cy="3985044"/>
          </a:xfrm>
          <a:prstGeom prst="rect">
            <a:avLst/>
          </a:prstGeom>
        </p:spPr>
      </p:pic>
      <p:pic>
        <p:nvPicPr>
          <p:cNvPr id="8" name="図 8">
            <a:extLst>
              <a:ext uri="{FF2B5EF4-FFF2-40B4-BE49-F238E27FC236}">
                <a16:creationId xmlns:a16="http://schemas.microsoft.com/office/drawing/2014/main" id="{B32D615C-0C8E-0141-BEE3-2AB718FC0450}"/>
              </a:ext>
            </a:extLst>
          </p:cNvPr>
          <p:cNvPicPr>
            <a:picLocks noChangeAspect="1"/>
          </p:cNvPicPr>
          <p:nvPr/>
        </p:nvPicPr>
        <p:blipFill>
          <a:blip r:embed="rId4"/>
          <a:stretch>
            <a:fillRect/>
          </a:stretch>
        </p:blipFill>
        <p:spPr>
          <a:xfrm>
            <a:off x="3812793" y="863601"/>
            <a:ext cx="5141707" cy="3628977"/>
          </a:xfrm>
          <a:prstGeom prst="rect">
            <a:avLst/>
          </a:prstGeom>
        </p:spPr>
      </p:pic>
      <p:pic>
        <p:nvPicPr>
          <p:cNvPr id="6" name="図 6">
            <a:extLst>
              <a:ext uri="{FF2B5EF4-FFF2-40B4-BE49-F238E27FC236}">
                <a16:creationId xmlns:a16="http://schemas.microsoft.com/office/drawing/2014/main" id="{5D901B18-7442-4345-ADF6-FC12D4D68F75}"/>
              </a:ext>
            </a:extLst>
          </p:cNvPr>
          <p:cNvPicPr>
            <a:picLocks noChangeAspect="1"/>
          </p:cNvPicPr>
          <p:nvPr/>
        </p:nvPicPr>
        <p:blipFill>
          <a:blip r:embed="rId5"/>
          <a:stretch>
            <a:fillRect/>
          </a:stretch>
        </p:blipFill>
        <p:spPr>
          <a:xfrm>
            <a:off x="3812793" y="830829"/>
            <a:ext cx="5141707" cy="3628977"/>
          </a:xfrm>
          <a:prstGeom prst="rect">
            <a:avLst/>
          </a:prstGeom>
        </p:spPr>
      </p:pic>
      <p:pic>
        <p:nvPicPr>
          <p:cNvPr id="19" name="図 18">
            <a:extLst>
              <a:ext uri="{FF2B5EF4-FFF2-40B4-BE49-F238E27FC236}">
                <a16:creationId xmlns:a16="http://schemas.microsoft.com/office/drawing/2014/main" id="{695903A8-5E20-9846-8659-3B2348335AB5}"/>
              </a:ext>
            </a:extLst>
          </p:cNvPr>
          <p:cNvPicPr>
            <a:picLocks noChangeAspect="1"/>
          </p:cNvPicPr>
          <p:nvPr/>
        </p:nvPicPr>
        <p:blipFill>
          <a:blip r:embed="rId6"/>
          <a:stretch>
            <a:fillRect/>
          </a:stretch>
        </p:blipFill>
        <p:spPr>
          <a:xfrm>
            <a:off x="6957934" y="3786992"/>
            <a:ext cx="4686853" cy="2822999"/>
          </a:xfrm>
          <a:prstGeom prst="rect">
            <a:avLst/>
          </a:prstGeom>
        </p:spPr>
      </p:pic>
    </p:spTree>
    <p:extLst>
      <p:ext uri="{BB962C8B-B14F-4D97-AF65-F5344CB8AC3E}">
        <p14:creationId xmlns:p14="http://schemas.microsoft.com/office/powerpoint/2010/main" val="66459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フレーム">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ワイド画面</PresentationFormat>
  <Slides>10</Slides>
  <Notes>0</Notes>
  <HiddenSlides>0</HiddenSlides>
  <ScaleCrop>false</ScaleCrop>
  <HeadingPairs>
    <vt:vector size="4" baseType="variant">
      <vt:variant>
        <vt:lpstr>テーマ</vt:lpstr>
      </vt:variant>
      <vt:variant>
        <vt:i4>1</vt:i4>
      </vt:variant>
      <vt:variant>
        <vt:lpstr>スライド タイトル</vt:lpstr>
      </vt:variant>
      <vt:variant>
        <vt:i4>10</vt:i4>
      </vt:variant>
    </vt:vector>
  </HeadingPairs>
  <TitlesOfParts>
    <vt:vector size="11" baseType="lpstr">
      <vt:lpstr>フレーム</vt:lpstr>
      <vt:lpstr>蟻コロニー最適化の可視化</vt:lpstr>
      <vt:lpstr>蟻コロニー最適化とは</vt:lpstr>
      <vt:lpstr>実際の仕組み</vt:lpstr>
      <vt:lpstr>展示作品の仕様</vt:lpstr>
      <vt:lpstr>①アルゴリズムのための単純化</vt:lpstr>
      <vt:lpstr>②定数の設定</vt:lpstr>
      <vt:lpstr>③通る頂点と辺をランダムに生成</vt:lpstr>
      <vt:lpstr>④障害物をユーザが選択</vt:lpstr>
      <vt:lpstr>完成予想図</vt:lpstr>
      <vt:lpstr>今後の予定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蟻コロニー最適化の可視化</dc:title>
  <dc:creator>石田 優理</dc:creator>
  <cp:lastModifiedBy>石田 優理</cp:lastModifiedBy>
  <cp:revision>7</cp:revision>
  <dcterms:created xsi:type="dcterms:W3CDTF">2019-02-24T13:34:27Z</dcterms:created>
  <dcterms:modified xsi:type="dcterms:W3CDTF">2019-02-25T07:26:43Z</dcterms:modified>
</cp:coreProperties>
</file>